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5143500" type="screen16x9"/>
  <p:notesSz cx="6858000" cy="9144000"/>
  <p:embeddedFontLst>
    <p:embeddedFont>
      <p:font typeface="Georgia" panose="02040502050405020303" pitchFamily="18" charset="0"/>
      <p:regular r:id="rId31"/>
      <p:bold r:id="rId32"/>
      <p:italic r:id="rId33"/>
      <p:boldItalic r:id="rId34"/>
    </p:embeddedFont>
    <p:embeddedFont>
      <p:font typeface="Montserrat" pitchFamily="2" charset="-52"/>
      <p:regular r:id="rId35"/>
      <p:bold r:id="rId36"/>
      <p:italic r:id="rId37"/>
      <p:boldItalic r:id="rId38"/>
    </p:embeddedFont>
    <p:embeddedFont>
      <p:font typeface="Montserrat Medium" pitchFamily="2" charset="-52"/>
      <p:regular r:id="rId39"/>
      <p:bold r:id="rId40"/>
      <p:italic r:id="rId41"/>
      <p:boldItalic r:id="rId42"/>
    </p:embeddedFont>
    <p:embeddedFont>
      <p:font typeface="Montserrat SemiBold" pitchFamily="2" charset="-52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704">
          <p15:clr>
            <a:srgbClr val="747775"/>
          </p15:clr>
        </p15:guide>
        <p15:guide id="2" orient="horz" pos="3077">
          <p15:clr>
            <a:srgbClr val="747775"/>
          </p15:clr>
        </p15:guide>
        <p15:guide id="3" pos="2554">
          <p15:clr>
            <a:srgbClr val="747775"/>
          </p15:clr>
        </p15:guide>
        <p15:guide id="4" pos="3982">
          <p15:clr>
            <a:srgbClr val="747775"/>
          </p15:clr>
        </p15:guide>
        <p15:guide id="5" orient="horz" pos="213">
          <p15:clr>
            <a:srgbClr val="747775"/>
          </p15:clr>
        </p15:guide>
        <p15:guide id="6" orient="horz" pos="1590">
          <p15:clr>
            <a:srgbClr val="747775"/>
          </p15:clr>
        </p15:guide>
        <p15:guide id="7" pos="25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0EE73C1-2946-487E-95F5-91E378BE01F5}">
  <a:tblStyle styleId="{40EE73C1-2946-487E-95F5-91E378BE01F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00" d="100"/>
          <a:sy n="200" d="100"/>
        </p:scale>
        <p:origin x="576" y="144"/>
      </p:cViewPr>
      <p:guideLst>
        <p:guide orient="horz" pos="1704"/>
        <p:guide orient="horz" pos="3077"/>
        <p:guide pos="2554"/>
        <p:guide pos="3982"/>
        <p:guide orient="horz" pos="213"/>
        <p:guide orient="horz" pos="1590"/>
        <p:guide pos="25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69b3e38ac7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69b3e38ac7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69b3e38ac7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69b3e38ac7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62ad620344_0_4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362ad620344_0_4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62bab58122_3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62bab58122_3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69b3e38ac7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369b3e38ac7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362bab58122_3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362bab58122_3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36c5770b078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g36c5770b078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362bab58122_3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7" name="Google Shape;507;g362bab58122_3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g362bab58122_3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3" name="Google Shape;563;g362bab58122_3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362bab58122_3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7" name="Google Shape;607;g362bab58122_3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d2d08b459_1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d2d08b459_1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g362bab58122_3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7" name="Google Shape;697;g362bab58122_3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g362bab58122_3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0" name="Google Shape;730;g362bab58122_3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g362bab58122_3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1" name="Google Shape;761;g362bab58122_3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g36b284150e6_0_3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0" name="Google Shape;790;g36b284150e6_0_3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g36b284150e6_0_4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3" name="Google Shape;823;g36b284150e6_0_4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g36b284150e6_0_4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6" name="Google Shape;846;g36b284150e6_0_4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g362ad620344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5" name="Google Shape;935;g362ad620344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g362ad620344_0_3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5" name="Google Shape;1005;g362ad620344_0_3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Google Shape;1040;g362ad620344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1" name="Google Shape;1041;g362ad620344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6e2390d0f9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6e2390d0f9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6e2390d0f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6e2390d0f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69b3e38ac7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69b3e38ac7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69b3e38ac7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69b3e38ac7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69b3e38ac7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69b3e38ac7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69b3e38ac7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69b3e38ac7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69b3e38ac7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69b3e38ac7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11.png"/><Relationship Id="rId4" Type="http://schemas.openxmlformats.org/officeDocument/2006/relationships/hyperlink" Target="https://happygifts.ru/catalog/promo_odezhda/beysbolki/atlantis_1329/beysbolka_liberty_sandwich_6_klinev_sendvich_metallicheskaya_zastezhka_articul_25435/color_chernyy/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beysbolki/atlantis_1329/beysbolka_fam_6_klinev_metallicheskaya_zastezhka_articul_25452_pr/color_chernyy/" TargetMode="External"/><Relationship Id="rId13" Type="http://schemas.openxmlformats.org/officeDocument/2006/relationships/image" Target="../media/image42.jpeg"/><Relationship Id="rId3" Type="http://schemas.openxmlformats.org/officeDocument/2006/relationships/image" Target="../media/image36.jpeg"/><Relationship Id="rId7" Type="http://schemas.openxmlformats.org/officeDocument/2006/relationships/hyperlink" Target="https://happygifts.ru/catalog/promo_odezhda/beysbolki/atlantis_1329/beysbolka_pilot_6_klinev_metallicheskaya_zastezhka_articul_25418/color_chernyy/" TargetMode="External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promo_odezhda/beysbolki/atlantis_1329/beysbolka_pilot_6_klinev_metallicheskaya_zastezhka_articul_25418/color_temno-siniy/" TargetMode="External"/><Relationship Id="rId11" Type="http://schemas.openxmlformats.org/officeDocument/2006/relationships/image" Target="../media/image40.png"/><Relationship Id="rId5" Type="http://schemas.openxmlformats.org/officeDocument/2006/relationships/image" Target="../media/image38.jpeg"/><Relationship Id="rId10" Type="http://schemas.openxmlformats.org/officeDocument/2006/relationships/image" Target="../media/image35.png"/><Relationship Id="rId4" Type="http://schemas.openxmlformats.org/officeDocument/2006/relationships/image" Target="../media/image37.jpeg"/><Relationship Id="rId9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png"/><Relationship Id="rId4" Type="http://schemas.openxmlformats.org/officeDocument/2006/relationships/hyperlink" Target="https://happygifts.ru/catalog/promo_odezhda/beysbolki/atlantis_1329/beysbolka_rapper_cotton_5_klinev_plastikovaya_zastezhka_articul_254179/color_chernyy/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13" Type="http://schemas.openxmlformats.org/officeDocument/2006/relationships/image" Target="../media/image51.png"/><Relationship Id="rId3" Type="http://schemas.openxmlformats.org/officeDocument/2006/relationships/image" Target="../media/image44.jpeg"/><Relationship Id="rId7" Type="http://schemas.openxmlformats.org/officeDocument/2006/relationships/hyperlink" Target="https://happygifts.ru/catalog/promo_odezhda/beysbolki/atlantis_1329/beysbolka_snap_back_6_klinev_plastikovaya_zastezhka_articul_25424/color_chernyy/" TargetMode="External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promo_odezhda/beysbolki/atlantis_1329/beysbolka_snap_five_5_klinev_plastmassovaya_zastezhka_articul_25426/color_chernyy/" TargetMode="External"/><Relationship Id="rId11" Type="http://schemas.openxmlformats.org/officeDocument/2006/relationships/image" Target="../media/image49.png"/><Relationship Id="rId5" Type="http://schemas.openxmlformats.org/officeDocument/2006/relationships/image" Target="../media/image46.jpeg"/><Relationship Id="rId10" Type="http://schemas.openxmlformats.org/officeDocument/2006/relationships/image" Target="../media/image35.png"/><Relationship Id="rId4" Type="http://schemas.openxmlformats.org/officeDocument/2006/relationships/image" Target="../media/image45.jpeg"/><Relationship Id="rId9" Type="http://schemas.openxmlformats.org/officeDocument/2006/relationships/image" Target="../media/image48.jpeg"/><Relationship Id="rId14" Type="http://schemas.openxmlformats.org/officeDocument/2006/relationships/image" Target="../media/image5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happygifts.ru/catalog/promo_odezhda/beysbolki/atlantis_1329/beysbolka_fiji_5_klinev_100_pererabotannyy_poliester_lipuchka_belyy_articul_25495/color_temno-siniy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png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png"/><Relationship Id="rId11" Type="http://schemas.openxmlformats.org/officeDocument/2006/relationships/image" Target="../media/image60.jpeg"/><Relationship Id="rId5" Type="http://schemas.openxmlformats.org/officeDocument/2006/relationships/image" Target="../media/image56.jpeg"/><Relationship Id="rId10" Type="http://schemas.openxmlformats.org/officeDocument/2006/relationships/hyperlink" Target="https://happygifts.ru/catalog/promo_odezhda/beysbolki/atlantis_1329/beysbolka_liberty_five_5_klinev_zastezhka_na_lipuchke_articul_25433_14/color_chernyy/" TargetMode="External"/><Relationship Id="rId4" Type="http://schemas.openxmlformats.org/officeDocument/2006/relationships/image" Target="../media/image55.jpeg"/><Relationship Id="rId9" Type="http://schemas.openxmlformats.org/officeDocument/2006/relationships/hyperlink" Target="https://happygifts.ru/catalog/promo_odezhda/beysbolki/atlantis_1329/beysbolka_gear_5_klinev_zastezhka_na_lipuchke_articul_25410/color_temno-siniy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png"/><Relationship Id="rId4" Type="http://schemas.openxmlformats.org/officeDocument/2006/relationships/hyperlink" Target="https://happygifts.ru/catalog/promo_odezhda/beysbolki/atlantis_1329/beysbolka_estoril_6_klinev_zastezhka_na_lipuchke_articul_25407/color_chernyy,_belyy/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beysbolki/atlantis_1329/beysbolka_recy_five_belyy_5_klinev_100_pererabotannyy_poliester_lipuchka_articul_25493/color_chernyy/" TargetMode="External"/><Relationship Id="rId13" Type="http://schemas.openxmlformats.org/officeDocument/2006/relationships/image" Target="../media/image35.png"/><Relationship Id="rId3" Type="http://schemas.openxmlformats.org/officeDocument/2006/relationships/image" Target="../media/image62.jpg"/><Relationship Id="rId7" Type="http://schemas.openxmlformats.org/officeDocument/2006/relationships/image" Target="../media/image59.jpeg"/><Relationship Id="rId12" Type="http://schemas.openxmlformats.org/officeDocument/2006/relationships/hyperlink" Target="https://happygifts.ru/catalog/promo_odezhda/beysbolki/atlantis_1329/beysbolka_start_five_5_klinev_zastezhka_na_lipuchke__articul_25438/color_belyy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5.jpeg"/><Relationship Id="rId11" Type="http://schemas.openxmlformats.org/officeDocument/2006/relationships/image" Target="../media/image44.jpeg"/><Relationship Id="rId5" Type="http://schemas.openxmlformats.org/officeDocument/2006/relationships/image" Target="../media/image64.jpeg"/><Relationship Id="rId10" Type="http://schemas.openxmlformats.org/officeDocument/2006/relationships/image" Target="../media/image66.jpeg"/><Relationship Id="rId4" Type="http://schemas.openxmlformats.org/officeDocument/2006/relationships/image" Target="../media/image63.jpeg"/><Relationship Id="rId9" Type="http://schemas.openxmlformats.org/officeDocument/2006/relationships/image" Target="../media/image60.jpeg"/><Relationship Id="rId14" Type="http://schemas.openxmlformats.org/officeDocument/2006/relationships/image" Target="../media/image6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.png"/><Relationship Id="rId5" Type="http://schemas.openxmlformats.org/officeDocument/2006/relationships/image" Target="../media/image35.png"/><Relationship Id="rId4" Type="http://schemas.openxmlformats.org/officeDocument/2006/relationships/hyperlink" Target="https://happygifts.ru/catalog/promo_odezhda/beysbolki/atlantis_1329/beysbolka_snep_bek_james_6_klinev_articul_25499/color_chernyy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png"/><Relationship Id="rId4" Type="http://schemas.openxmlformats.org/officeDocument/2006/relationships/hyperlink" Target="https://happygifts.ru/catalog/promo_odezhda/beysbolki/atlantis_1329/beysbolka_digg_6_klinev_metallicheskaya_zastezhka_articul_25450/color_temno-siniy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2.png"/><Relationship Id="rId5" Type="http://schemas.openxmlformats.org/officeDocument/2006/relationships/image" Target="../media/image35.png"/><Relationship Id="rId4" Type="http://schemas.openxmlformats.org/officeDocument/2006/relationships/hyperlink" Target="https://happygifts.ru/catalog/promo_odezhda/beysbolki/atlantis_1329/beysbolka_recy_six_belyy_6_klinev_100_pererabotannyy_poliester_lipuchka_articul_25494/color_belyy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png"/><Relationship Id="rId4" Type="http://schemas.openxmlformats.org/officeDocument/2006/relationships/hyperlink" Target="https://happygifts.ru/catalog/promo_odezhda/beysbolki/atlantis_1329/beysbolka_bank_five_s_5_klinev_bordovyychernyy_100_poliester_120_gm2__articul_25486_s/color_chernyy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png"/><Relationship Id="rId4" Type="http://schemas.openxmlformats.org/officeDocument/2006/relationships/hyperlink" Target="https://happygifts.ru/catalog/promo_odezhda/beysbolki/atlantis_1329/beysbolka_gear_s_5_klinev_zastyezhka_na_lipuchke_articul_25410_s/color_krasnyy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6.png"/><Relationship Id="rId5" Type="http://schemas.openxmlformats.org/officeDocument/2006/relationships/image" Target="../media/image35.png"/><Relationship Id="rId4" Type="http://schemas.openxmlformats.org/officeDocument/2006/relationships/hyperlink" Target="https://happygifts.ru/catalog/promo_odezhda/beysbolki/atlantis_1329/beysbolka_rapper_cotton_s_5_klinev_plastikovaya_zastyezhka_280_articul_254179_s/color_gorchichnyy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png"/><Relationship Id="rId4" Type="http://schemas.openxmlformats.org/officeDocument/2006/relationships/hyperlink" Target="https://happygifts.ru/catalog/promo_odezhda/beysbolki/atlantis_1329/beysbolka_rapper_s_5_klinev_plastikovaya_zastyezhka_80_articul_25420_s/color_belyy,_zheltyy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44.jpeg"/><Relationship Id="rId4" Type="http://schemas.openxmlformats.org/officeDocument/2006/relationships/hyperlink" Target="https://happygifts.ru/catalog/promo_odezhda/beysbolki/atlantis_1329/beysbolka_snap_five_s_300_iz_pererabotannogo_poliestera_5_klinev_plastikovaya_zastezhka__articul_25426s/color_krasnyy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hyperlink" Target="https://happygifts.ru/new/products/atlantissimo-aktsiya-s-brendom-atlantis/" TargetMode="External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hyperlink" Target="https://happygifts.ru/new/products/vpered-s-atlantis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slide" Target="slide1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9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" y="0"/>
            <a:ext cx="9144005" cy="545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-2822850" y="-1030511"/>
            <a:ext cx="9144000" cy="3272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 title="A1.png"/>
          <p:cNvPicPr preferRelativeResize="0"/>
          <p:nvPr/>
        </p:nvPicPr>
        <p:blipFill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4388" y="401875"/>
            <a:ext cx="769875" cy="40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975" y="2237776"/>
            <a:ext cx="5422602" cy="2682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 title="hg.png"/>
          <p:cNvPicPr preferRelativeResize="0"/>
          <p:nvPr/>
        </p:nvPicPr>
        <p:blipFill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6075" y="4738700"/>
            <a:ext cx="731850" cy="13675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 txBox="1"/>
          <p:nvPr/>
        </p:nvSpPr>
        <p:spPr>
          <a:xfrm>
            <a:off x="540075" y="4028625"/>
            <a:ext cx="5109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Поехали с нами в Атлантическое путешествие</a:t>
            </a:r>
            <a:endParaRPr sz="8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60" name="Google Shape;60;p13"/>
          <p:cNvPicPr preferRelativeResize="0"/>
          <p:nvPr/>
        </p:nvPicPr>
        <p:blipFill rotWithShape="1">
          <a:blip r:embed="rId8" cstate="hq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0100" y="2766250"/>
            <a:ext cx="3810750" cy="308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22" title="1Action S Coupl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925"/>
            <a:ext cx="9144003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2" title="A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92101" y="1938325"/>
            <a:ext cx="3603324" cy="83495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2"/>
          <p:cNvSpPr txBox="1"/>
          <p:nvPr/>
        </p:nvSpPr>
        <p:spPr>
          <a:xfrm>
            <a:off x="4197176" y="1423571"/>
            <a:ext cx="33702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почему </a:t>
            </a:r>
            <a:endParaRPr sz="2200" b="1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3"/>
          <p:cNvSpPr/>
          <p:nvPr/>
        </p:nvSpPr>
        <p:spPr>
          <a:xfrm>
            <a:off x="661550" y="1305802"/>
            <a:ext cx="2450400" cy="1411500"/>
          </a:xfrm>
          <a:prstGeom prst="roundRect">
            <a:avLst>
              <a:gd name="adj" fmla="val 16667"/>
            </a:avLst>
          </a:prstGeom>
          <a:solidFill>
            <a:srgbClr val="EF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23"/>
          <p:cNvSpPr/>
          <p:nvPr/>
        </p:nvSpPr>
        <p:spPr>
          <a:xfrm>
            <a:off x="661550" y="2964877"/>
            <a:ext cx="2450400" cy="1411500"/>
          </a:xfrm>
          <a:prstGeom prst="roundRect">
            <a:avLst>
              <a:gd name="adj" fmla="val 16667"/>
            </a:avLst>
          </a:prstGeom>
          <a:solidFill>
            <a:srgbClr val="EF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23"/>
          <p:cNvSpPr/>
          <p:nvPr/>
        </p:nvSpPr>
        <p:spPr>
          <a:xfrm>
            <a:off x="3328550" y="1305802"/>
            <a:ext cx="2450400" cy="1411500"/>
          </a:xfrm>
          <a:prstGeom prst="roundRect">
            <a:avLst>
              <a:gd name="adj" fmla="val 16667"/>
            </a:avLst>
          </a:prstGeom>
          <a:solidFill>
            <a:srgbClr val="EF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23"/>
          <p:cNvSpPr/>
          <p:nvPr/>
        </p:nvSpPr>
        <p:spPr>
          <a:xfrm>
            <a:off x="3328550" y="2964877"/>
            <a:ext cx="2450400" cy="1411500"/>
          </a:xfrm>
          <a:prstGeom prst="roundRect">
            <a:avLst>
              <a:gd name="adj" fmla="val 16667"/>
            </a:avLst>
          </a:prstGeom>
          <a:solidFill>
            <a:srgbClr val="EF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23"/>
          <p:cNvSpPr/>
          <p:nvPr/>
        </p:nvSpPr>
        <p:spPr>
          <a:xfrm>
            <a:off x="5995550" y="1305802"/>
            <a:ext cx="2450400" cy="1411500"/>
          </a:xfrm>
          <a:prstGeom prst="roundRect">
            <a:avLst>
              <a:gd name="adj" fmla="val 16667"/>
            </a:avLst>
          </a:prstGeom>
          <a:solidFill>
            <a:srgbClr val="EF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23"/>
          <p:cNvSpPr/>
          <p:nvPr/>
        </p:nvSpPr>
        <p:spPr>
          <a:xfrm>
            <a:off x="5995550" y="2964877"/>
            <a:ext cx="2450400" cy="1411500"/>
          </a:xfrm>
          <a:prstGeom prst="roundRect">
            <a:avLst>
              <a:gd name="adj" fmla="val 16667"/>
            </a:avLst>
          </a:prstGeom>
          <a:solidFill>
            <a:srgbClr val="EF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6" name="Google Shape;186;p23"/>
          <p:cNvGrpSpPr/>
          <p:nvPr/>
        </p:nvGrpSpPr>
        <p:grpSpPr>
          <a:xfrm>
            <a:off x="703550" y="1573252"/>
            <a:ext cx="2366400" cy="876600"/>
            <a:chOff x="703550" y="1338700"/>
            <a:chExt cx="2366400" cy="876600"/>
          </a:xfrm>
        </p:grpSpPr>
        <p:sp>
          <p:nvSpPr>
            <p:cNvPr id="187" name="Google Shape;187;p23"/>
            <p:cNvSpPr txBox="1"/>
            <p:nvPr/>
          </p:nvSpPr>
          <p:spPr>
            <a:xfrm>
              <a:off x="930800" y="1338700"/>
              <a:ext cx="1911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1000" b="1">
                  <a:solidFill>
                    <a:srgbClr val="311C1D"/>
                  </a:solidFill>
                  <a:latin typeface="Georgia"/>
                  <a:ea typeface="Georgia"/>
                  <a:cs typeface="Georgia"/>
                  <a:sym typeface="Georgia"/>
                </a:rPr>
                <a:t>Качество </a:t>
              </a:r>
              <a:endParaRPr sz="1000" b="1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1000" b="1">
                  <a:solidFill>
                    <a:srgbClr val="311C1D"/>
                  </a:solidFill>
                  <a:latin typeface="Georgia"/>
                  <a:ea typeface="Georgia"/>
                  <a:cs typeface="Georgia"/>
                  <a:sym typeface="Georgia"/>
                </a:rPr>
                <a:t>на долгие годы </a:t>
              </a:r>
              <a:endParaRPr sz="1000" b="1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88" name="Google Shape;188;p23"/>
            <p:cNvSpPr txBox="1"/>
            <p:nvPr/>
          </p:nvSpPr>
          <p:spPr>
            <a:xfrm>
              <a:off x="703550" y="1753600"/>
              <a:ext cx="23664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900">
                  <a:solidFill>
                    <a:srgbClr val="311C1D"/>
                  </a:solidFill>
                  <a:latin typeface="Georgia"/>
                  <a:ea typeface="Georgia"/>
                  <a:cs typeface="Georgia"/>
                  <a:sym typeface="Georgia"/>
                </a:rPr>
                <a:t>С Atlantis послание вашего клиента останется актуальным надолго</a:t>
              </a:r>
              <a:endParaRPr sz="9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sp>
        <p:nvSpPr>
          <p:cNvPr id="189" name="Google Shape;189;p23"/>
          <p:cNvSpPr txBox="1"/>
          <p:nvPr/>
        </p:nvSpPr>
        <p:spPr>
          <a:xfrm>
            <a:off x="3383083" y="1994570"/>
            <a:ext cx="2366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Идеально </a:t>
            </a:r>
            <a:endParaRPr sz="9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для каждого бренда</a:t>
            </a:r>
            <a:endParaRPr sz="9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0" name="Google Shape;190;p23"/>
          <p:cNvSpPr txBox="1"/>
          <p:nvPr/>
        </p:nvSpPr>
        <p:spPr>
          <a:xfrm>
            <a:off x="3534124" y="1579670"/>
            <a:ext cx="2104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Итальянский дизайн </a:t>
            </a:r>
            <a:br>
              <a:rPr lang="ru" sz="1000" b="1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</a:br>
            <a:r>
              <a:rPr lang="ru" sz="1000" b="1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и широкая палитра цветов </a:t>
            </a:r>
            <a:endParaRPr sz="1000" b="1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1" name="Google Shape;191;p23"/>
          <p:cNvSpPr txBox="1"/>
          <p:nvPr/>
        </p:nvSpPr>
        <p:spPr>
          <a:xfrm>
            <a:off x="5992675" y="1994575"/>
            <a:ext cx="2450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Для тех, кто ценит стиль, качество </a:t>
            </a:r>
            <a:endParaRPr sz="9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и ответственное потребление</a:t>
            </a:r>
            <a:endParaRPr sz="9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2" name="Google Shape;192;p23"/>
          <p:cNvSpPr txBox="1"/>
          <p:nvPr/>
        </p:nvSpPr>
        <p:spPr>
          <a:xfrm>
            <a:off x="6143724" y="1579670"/>
            <a:ext cx="2104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Идеально как подарок</a:t>
            </a:r>
            <a:endParaRPr sz="1000" b="1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или премиальная форма </a:t>
            </a:r>
            <a:endParaRPr sz="1000" b="1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grpSp>
        <p:nvGrpSpPr>
          <p:cNvPr id="193" name="Google Shape;193;p23"/>
          <p:cNvGrpSpPr/>
          <p:nvPr/>
        </p:nvGrpSpPr>
        <p:grpSpPr>
          <a:xfrm>
            <a:off x="703550" y="3232327"/>
            <a:ext cx="2366400" cy="876600"/>
            <a:chOff x="703550" y="2938900"/>
            <a:chExt cx="2366400" cy="876600"/>
          </a:xfrm>
        </p:grpSpPr>
        <p:sp>
          <p:nvSpPr>
            <p:cNvPr id="194" name="Google Shape;194;p23"/>
            <p:cNvSpPr txBox="1"/>
            <p:nvPr/>
          </p:nvSpPr>
          <p:spPr>
            <a:xfrm>
              <a:off x="930800" y="2938900"/>
              <a:ext cx="1911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1000" b="1">
                  <a:solidFill>
                    <a:srgbClr val="311C1D"/>
                  </a:solidFill>
                  <a:latin typeface="Georgia"/>
                  <a:ea typeface="Georgia"/>
                  <a:cs typeface="Georgia"/>
                  <a:sym typeface="Georgia"/>
                </a:rPr>
                <a:t>100% экологичный</a:t>
              </a:r>
              <a:endParaRPr sz="1000" b="1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1000" b="1">
                  <a:solidFill>
                    <a:srgbClr val="311C1D"/>
                  </a:solidFill>
                  <a:latin typeface="Georgia"/>
                  <a:ea typeface="Georgia"/>
                  <a:cs typeface="Georgia"/>
                  <a:sym typeface="Georgia"/>
                </a:rPr>
                <a:t>маркетинг </a:t>
              </a:r>
              <a:endParaRPr sz="1000" b="1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95" name="Google Shape;195;p23"/>
            <p:cNvSpPr txBox="1"/>
            <p:nvPr/>
          </p:nvSpPr>
          <p:spPr>
            <a:xfrm>
              <a:off x="703550" y="3353800"/>
              <a:ext cx="23664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900">
                  <a:solidFill>
                    <a:srgbClr val="311C1D"/>
                  </a:solidFill>
                  <a:latin typeface="Georgia"/>
                  <a:ea typeface="Georgia"/>
                  <a:cs typeface="Georgia"/>
                  <a:sym typeface="Georgia"/>
                </a:rPr>
                <a:t>Must-have в современных коммуникациях</a:t>
              </a:r>
              <a:endParaRPr sz="9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sp>
        <p:nvSpPr>
          <p:cNvPr id="196" name="Google Shape;196;p23"/>
          <p:cNvSpPr txBox="1"/>
          <p:nvPr/>
        </p:nvSpPr>
        <p:spPr>
          <a:xfrm>
            <a:off x="3370550" y="3643632"/>
            <a:ext cx="23664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Премиальные материалы снижают</a:t>
            </a:r>
            <a:endParaRPr sz="9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количество текстильных отходов </a:t>
            </a:r>
            <a:br>
              <a:rPr lang="ru" sz="9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</a:br>
            <a:r>
              <a:rPr lang="ru" sz="9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и брака при печати или вышивке</a:t>
            </a:r>
            <a:endParaRPr sz="9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7" name="Google Shape;197;p23"/>
          <p:cNvSpPr txBox="1"/>
          <p:nvPr/>
        </p:nvSpPr>
        <p:spPr>
          <a:xfrm>
            <a:off x="3501350" y="3228732"/>
            <a:ext cx="2104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Лучше для планеты </a:t>
            </a:r>
            <a:endParaRPr sz="1000" b="1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и кошелька </a:t>
            </a:r>
            <a:endParaRPr sz="1000" b="1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8" name="Google Shape;198;p23"/>
          <p:cNvSpPr txBox="1"/>
          <p:nvPr/>
        </p:nvSpPr>
        <p:spPr>
          <a:xfrm>
            <a:off x="5992675" y="3638200"/>
            <a:ext cx="2450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Без лишней головной боли</a:t>
            </a:r>
            <a:endParaRPr sz="9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9" name="Google Shape;199;p23"/>
          <p:cNvSpPr txBox="1"/>
          <p:nvPr/>
        </p:nvSpPr>
        <p:spPr>
          <a:xfrm>
            <a:off x="6143724" y="3223289"/>
            <a:ext cx="2104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Готовые к отправке</a:t>
            </a:r>
            <a:endParaRPr sz="1000" b="1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модели</a:t>
            </a:r>
            <a:endParaRPr sz="1000" b="1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00" name="Google Shape;200;p23" title="A3.png"/>
          <p:cNvPicPr preferRelativeResize="0"/>
          <p:nvPr/>
        </p:nvPicPr>
        <p:blipFill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1575" y="618958"/>
            <a:ext cx="440850" cy="233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4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24"/>
          <p:cNvSpPr/>
          <p:nvPr/>
        </p:nvSpPr>
        <p:spPr>
          <a:xfrm>
            <a:off x="126000" y="106050"/>
            <a:ext cx="8892000" cy="4931400"/>
          </a:xfrm>
          <a:prstGeom prst="roundRect">
            <a:avLst>
              <a:gd name="adj" fmla="val 311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7" name="Google Shape;207;p24" title="LIBERTY SANDWICH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9" t="5988"/>
          <a:stretch/>
        </p:blipFill>
        <p:spPr>
          <a:xfrm flipH="1">
            <a:off x="4045825" y="334325"/>
            <a:ext cx="4760100" cy="4474800"/>
          </a:xfrm>
          <a:prstGeom prst="roundRect">
            <a:avLst>
              <a:gd name="adj" fmla="val 4011"/>
            </a:avLst>
          </a:prstGeom>
          <a:noFill/>
          <a:ln>
            <a:noFill/>
          </a:ln>
        </p:spPr>
      </p:pic>
      <p:sp>
        <p:nvSpPr>
          <p:cNvPr id="208" name="Google Shape;208;p24"/>
          <p:cNvSpPr txBox="1"/>
          <p:nvPr/>
        </p:nvSpPr>
        <p:spPr>
          <a:xfrm>
            <a:off x="308325" y="396000"/>
            <a:ext cx="3546600" cy="235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Liberty Sandwich</a:t>
            </a:r>
            <a:endParaRPr sz="2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Бейсболка. 6 клиньев. Металлическая застёжка.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Хлопок 100%, плотность 250 г/м². 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6 вышитых люверсов для лучшей вентиляции. 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Изогнутый козырёк «сэндвич» с декоративным кантом.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Минимальный размер 58 см. </a:t>
            </a:r>
            <a:b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Можно увеличить до необходимого.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9" name="Google Shape;209;p24"/>
          <p:cNvSpPr txBox="1"/>
          <p:nvPr/>
        </p:nvSpPr>
        <p:spPr>
          <a:xfrm>
            <a:off x="338050" y="3200450"/>
            <a:ext cx="6759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25435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0" name="Google Shape;210;p24"/>
          <p:cNvSpPr/>
          <p:nvPr/>
        </p:nvSpPr>
        <p:spPr>
          <a:xfrm>
            <a:off x="426000" y="4586995"/>
            <a:ext cx="675900" cy="203700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815 ₽</a:t>
            </a:r>
            <a:endParaRPr/>
          </a:p>
        </p:txBody>
      </p:sp>
      <p:sp>
        <p:nvSpPr>
          <p:cNvPr id="211" name="Google Shape;211;p24"/>
          <p:cNvSpPr/>
          <p:nvPr/>
        </p:nvSpPr>
        <p:spPr>
          <a:xfrm>
            <a:off x="8929702" y="1409100"/>
            <a:ext cx="293400" cy="2325300"/>
          </a:xfrm>
          <a:prstGeom prst="roundRect">
            <a:avLst>
              <a:gd name="adj" fmla="val 16667"/>
            </a:avLst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2" name="Google Shape;212;p24" title="icon.png"/>
          <p:cNvPicPr preferRelativeResize="0"/>
          <p:nvPr/>
        </p:nvPicPr>
        <p:blipFill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650" y="3434861"/>
            <a:ext cx="201956" cy="20370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4"/>
          <p:cNvSpPr txBox="1"/>
          <p:nvPr/>
        </p:nvSpPr>
        <p:spPr>
          <a:xfrm>
            <a:off x="7712328" y="2588230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.2921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4" name="Google Shape;214;p24"/>
          <p:cNvSpPr/>
          <p:nvPr/>
        </p:nvSpPr>
        <p:spPr>
          <a:xfrm>
            <a:off x="836795" y="3274906"/>
            <a:ext cx="192000" cy="182700"/>
          </a:xfrm>
          <a:prstGeom prst="ellipse">
            <a:avLst/>
          </a:prstGeom>
          <a:solidFill>
            <a:srgbClr val="FFFFFF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24"/>
          <p:cNvSpPr txBox="1"/>
          <p:nvPr/>
        </p:nvSpPr>
        <p:spPr>
          <a:xfrm>
            <a:off x="746391" y="3392674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6" name="Google Shape;216;p24"/>
          <p:cNvSpPr/>
          <p:nvPr/>
        </p:nvSpPr>
        <p:spPr>
          <a:xfrm>
            <a:off x="1087363" y="3274906"/>
            <a:ext cx="192000" cy="182700"/>
          </a:xfrm>
          <a:prstGeom prst="ellipse">
            <a:avLst/>
          </a:prstGeom>
          <a:solidFill>
            <a:srgbClr val="FF9900"/>
          </a:solidFill>
          <a:ln w="9525" cap="flat" cmpd="sng">
            <a:solidFill>
              <a:srgbClr val="EFA1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24"/>
          <p:cNvSpPr txBox="1"/>
          <p:nvPr/>
        </p:nvSpPr>
        <p:spPr>
          <a:xfrm>
            <a:off x="992536" y="3392674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8" name="Google Shape;218;p24"/>
          <p:cNvSpPr/>
          <p:nvPr/>
        </p:nvSpPr>
        <p:spPr>
          <a:xfrm>
            <a:off x="1337932" y="3274906"/>
            <a:ext cx="192000" cy="182700"/>
          </a:xfrm>
          <a:prstGeom prst="ellipse">
            <a:avLst/>
          </a:prstGeom>
          <a:solidFill>
            <a:srgbClr val="2FCDCD"/>
          </a:solidFill>
          <a:ln w="9525" cap="flat" cmpd="sng">
            <a:solidFill>
              <a:srgbClr val="2FCDC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24"/>
          <p:cNvSpPr txBox="1"/>
          <p:nvPr/>
        </p:nvSpPr>
        <p:spPr>
          <a:xfrm>
            <a:off x="1245484" y="3392674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.07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20" name="Google Shape;220;p24"/>
          <p:cNvSpPr txBox="1"/>
          <p:nvPr/>
        </p:nvSpPr>
        <p:spPr>
          <a:xfrm>
            <a:off x="1493673" y="3392674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.10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21" name="Google Shape;221;p24"/>
          <p:cNvSpPr/>
          <p:nvPr/>
        </p:nvSpPr>
        <p:spPr>
          <a:xfrm>
            <a:off x="1839069" y="3274906"/>
            <a:ext cx="192000" cy="182700"/>
          </a:xfrm>
          <a:prstGeom prst="ellipse">
            <a:avLst/>
          </a:prstGeom>
          <a:solidFill>
            <a:srgbClr val="8D5BBC"/>
          </a:solidFill>
          <a:ln w="9525" cap="flat" cmpd="sng">
            <a:solidFill>
              <a:srgbClr val="8D5BB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24"/>
          <p:cNvSpPr txBox="1"/>
          <p:nvPr/>
        </p:nvSpPr>
        <p:spPr>
          <a:xfrm>
            <a:off x="1746332" y="3392674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23" name="Google Shape;223;p24"/>
          <p:cNvSpPr/>
          <p:nvPr/>
        </p:nvSpPr>
        <p:spPr>
          <a:xfrm flipH="1">
            <a:off x="3086074" y="3274906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24"/>
          <p:cNvSpPr txBox="1"/>
          <p:nvPr/>
        </p:nvSpPr>
        <p:spPr>
          <a:xfrm>
            <a:off x="2995604" y="339267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25" name="Google Shape;225;p24"/>
          <p:cNvSpPr/>
          <p:nvPr/>
        </p:nvSpPr>
        <p:spPr>
          <a:xfrm flipH="1">
            <a:off x="2342014" y="3627418"/>
            <a:ext cx="192000" cy="182700"/>
          </a:xfrm>
          <a:prstGeom prst="ellipse">
            <a:avLst/>
          </a:prstGeom>
          <a:solidFill>
            <a:srgbClr val="1A4095"/>
          </a:solidFill>
          <a:ln w="9525" cap="flat" cmpd="sng">
            <a:solidFill>
              <a:srgbClr val="1A40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24"/>
          <p:cNvSpPr txBox="1"/>
          <p:nvPr/>
        </p:nvSpPr>
        <p:spPr>
          <a:xfrm>
            <a:off x="2279053" y="3746693"/>
            <a:ext cx="3948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.221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27" name="Google Shape;227;p24"/>
          <p:cNvSpPr/>
          <p:nvPr/>
        </p:nvSpPr>
        <p:spPr>
          <a:xfrm flipH="1">
            <a:off x="2589186" y="3627418"/>
            <a:ext cx="192000" cy="182700"/>
          </a:xfrm>
          <a:prstGeom prst="ellipse">
            <a:avLst/>
          </a:prstGeom>
          <a:solidFill>
            <a:srgbClr val="6FA8DC"/>
          </a:solidFill>
          <a:ln w="9525" cap="flat" cmpd="sng">
            <a:solidFill>
              <a:srgbClr val="6FA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24"/>
          <p:cNvSpPr txBox="1"/>
          <p:nvPr/>
        </p:nvSpPr>
        <p:spPr>
          <a:xfrm>
            <a:off x="2527774" y="3746693"/>
            <a:ext cx="426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.231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29" name="Google Shape;229;p24"/>
          <p:cNvSpPr/>
          <p:nvPr/>
        </p:nvSpPr>
        <p:spPr>
          <a:xfrm flipH="1">
            <a:off x="2835425" y="3627418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24"/>
          <p:cNvSpPr txBox="1"/>
          <p:nvPr/>
        </p:nvSpPr>
        <p:spPr>
          <a:xfrm>
            <a:off x="2714242" y="3746693"/>
            <a:ext cx="426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31" name="Google Shape;231;p24"/>
          <p:cNvSpPr/>
          <p:nvPr/>
        </p:nvSpPr>
        <p:spPr>
          <a:xfrm flipH="1">
            <a:off x="3086074" y="3627418"/>
            <a:ext cx="192000" cy="182700"/>
          </a:xfrm>
          <a:prstGeom prst="ellipse">
            <a:avLst/>
          </a:prstGeom>
          <a:solidFill>
            <a:srgbClr val="666666"/>
          </a:solidFill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24"/>
          <p:cNvSpPr txBox="1"/>
          <p:nvPr/>
        </p:nvSpPr>
        <p:spPr>
          <a:xfrm>
            <a:off x="2984793" y="3746693"/>
            <a:ext cx="3948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.291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33" name="Google Shape;233;p24"/>
          <p:cNvSpPr/>
          <p:nvPr/>
        </p:nvSpPr>
        <p:spPr>
          <a:xfrm flipH="1">
            <a:off x="1338425" y="3627418"/>
            <a:ext cx="192000" cy="182700"/>
          </a:xfrm>
          <a:prstGeom prst="ellipse">
            <a:avLst/>
          </a:prstGeom>
          <a:solidFill>
            <a:srgbClr val="783F04"/>
          </a:solidFill>
          <a:ln w="9525" cap="flat" cmpd="sng">
            <a:solidFill>
              <a:srgbClr val="783F0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24"/>
          <p:cNvSpPr/>
          <p:nvPr/>
        </p:nvSpPr>
        <p:spPr>
          <a:xfrm rot="-3462241" flipH="1">
            <a:off x="1346086" y="3625972"/>
            <a:ext cx="188099" cy="188260"/>
          </a:xfrm>
          <a:prstGeom prst="pie">
            <a:avLst>
              <a:gd name="adj1" fmla="val 26649"/>
              <a:gd name="adj2" fmla="val 10860650"/>
            </a:avLst>
          </a:prstGeom>
          <a:solidFill>
            <a:srgbClr val="A082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24"/>
          <p:cNvSpPr txBox="1"/>
          <p:nvPr/>
        </p:nvSpPr>
        <p:spPr>
          <a:xfrm>
            <a:off x="1274109" y="374669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.134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36" name="Google Shape;236;p24"/>
          <p:cNvSpPr/>
          <p:nvPr/>
        </p:nvSpPr>
        <p:spPr>
          <a:xfrm flipH="1">
            <a:off x="1585598" y="3627418"/>
            <a:ext cx="192000" cy="182700"/>
          </a:xfrm>
          <a:prstGeom prst="ellipse">
            <a:avLst/>
          </a:prstGeom>
          <a:solidFill>
            <a:srgbClr val="7C725C"/>
          </a:solidFill>
          <a:ln w="9525" cap="flat" cmpd="sng">
            <a:solidFill>
              <a:srgbClr val="7C72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24"/>
          <p:cNvSpPr/>
          <p:nvPr/>
        </p:nvSpPr>
        <p:spPr>
          <a:xfrm rot="-3462284" flipH="1">
            <a:off x="1590078" y="3627322"/>
            <a:ext cx="194841" cy="189341"/>
          </a:xfrm>
          <a:prstGeom prst="pie">
            <a:avLst>
              <a:gd name="adj1" fmla="val 21577133"/>
              <a:gd name="adj2" fmla="val 10860650"/>
            </a:avLst>
          </a:prstGeom>
          <a:solidFill>
            <a:srgbClr val="1219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24"/>
          <p:cNvSpPr txBox="1"/>
          <p:nvPr/>
        </p:nvSpPr>
        <p:spPr>
          <a:xfrm>
            <a:off x="1524202" y="3746693"/>
            <a:ext cx="3693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.142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39" name="Google Shape;239;p24"/>
          <p:cNvSpPr/>
          <p:nvPr/>
        </p:nvSpPr>
        <p:spPr>
          <a:xfrm flipH="1">
            <a:off x="1836166" y="3627418"/>
            <a:ext cx="192000" cy="182700"/>
          </a:xfrm>
          <a:prstGeom prst="ellipse">
            <a:avLst/>
          </a:prstGeom>
          <a:solidFill>
            <a:srgbClr val="7A7C5C"/>
          </a:solidFill>
          <a:ln w="9525" cap="flat" cmpd="sng">
            <a:solidFill>
              <a:srgbClr val="7A7C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24"/>
          <p:cNvSpPr txBox="1"/>
          <p:nvPr/>
        </p:nvSpPr>
        <p:spPr>
          <a:xfrm>
            <a:off x="1772661" y="374669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.154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1" name="Google Shape;241;p24"/>
          <p:cNvSpPr/>
          <p:nvPr/>
        </p:nvSpPr>
        <p:spPr>
          <a:xfrm flipH="1">
            <a:off x="842259" y="3627418"/>
            <a:ext cx="192000" cy="182700"/>
          </a:xfrm>
          <a:prstGeom prst="ellipse">
            <a:avLst/>
          </a:prstGeom>
          <a:solidFill>
            <a:srgbClr val="A61831"/>
          </a:solidFill>
          <a:ln w="9525" cap="flat" cmpd="sng">
            <a:solidFill>
              <a:srgbClr val="A618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24"/>
          <p:cNvSpPr/>
          <p:nvPr/>
        </p:nvSpPr>
        <p:spPr>
          <a:xfrm rot="-3462241" flipH="1">
            <a:off x="849920" y="3625972"/>
            <a:ext cx="188099" cy="188260"/>
          </a:xfrm>
          <a:prstGeom prst="pie">
            <a:avLst>
              <a:gd name="adj1" fmla="val 26649"/>
              <a:gd name="adj2" fmla="val 10860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24"/>
          <p:cNvSpPr txBox="1"/>
          <p:nvPr/>
        </p:nvSpPr>
        <p:spPr>
          <a:xfrm>
            <a:off x="795246" y="3746693"/>
            <a:ext cx="328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.81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4" name="Google Shape;244;p24"/>
          <p:cNvSpPr/>
          <p:nvPr/>
        </p:nvSpPr>
        <p:spPr>
          <a:xfrm flipH="1">
            <a:off x="1089432" y="3627418"/>
            <a:ext cx="192000" cy="182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24"/>
          <p:cNvSpPr/>
          <p:nvPr/>
        </p:nvSpPr>
        <p:spPr>
          <a:xfrm rot="-3462284" flipH="1">
            <a:off x="1093912" y="3627322"/>
            <a:ext cx="194841" cy="189341"/>
          </a:xfrm>
          <a:prstGeom prst="pie">
            <a:avLst>
              <a:gd name="adj1" fmla="val 21577133"/>
              <a:gd name="adj2" fmla="val 10860650"/>
            </a:avLst>
          </a:prstGeom>
          <a:solidFill>
            <a:srgbClr val="1219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24"/>
          <p:cNvSpPr txBox="1"/>
          <p:nvPr/>
        </p:nvSpPr>
        <p:spPr>
          <a:xfrm>
            <a:off x="1022270" y="3746693"/>
            <a:ext cx="328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.125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7" name="Google Shape;247;p24"/>
          <p:cNvSpPr/>
          <p:nvPr/>
        </p:nvSpPr>
        <p:spPr>
          <a:xfrm flipH="1">
            <a:off x="2339098" y="3274906"/>
            <a:ext cx="192000" cy="182700"/>
          </a:xfrm>
          <a:prstGeom prst="ellipse">
            <a:avLst/>
          </a:prstGeom>
          <a:solidFill>
            <a:srgbClr val="339633"/>
          </a:solidFill>
          <a:ln w="9525" cap="flat" cmpd="sng">
            <a:solidFill>
              <a:srgbClr val="3396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24"/>
          <p:cNvSpPr txBox="1"/>
          <p:nvPr/>
        </p:nvSpPr>
        <p:spPr>
          <a:xfrm>
            <a:off x="2251682" y="339267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9" name="Google Shape;249;p24"/>
          <p:cNvSpPr/>
          <p:nvPr/>
        </p:nvSpPr>
        <p:spPr>
          <a:xfrm flipH="1">
            <a:off x="2088346" y="3274906"/>
            <a:ext cx="192000" cy="182700"/>
          </a:xfrm>
          <a:prstGeom prst="ellipse">
            <a:avLst/>
          </a:prstGeom>
          <a:solidFill>
            <a:srgbClr val="7C725C"/>
          </a:solidFill>
          <a:ln w="9525" cap="flat" cmpd="sng">
            <a:solidFill>
              <a:srgbClr val="7C72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24"/>
          <p:cNvSpPr txBox="1"/>
          <p:nvPr/>
        </p:nvSpPr>
        <p:spPr>
          <a:xfrm>
            <a:off x="1996225" y="339267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.14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51" name="Google Shape;251;p24"/>
          <p:cNvSpPr/>
          <p:nvPr/>
        </p:nvSpPr>
        <p:spPr>
          <a:xfrm flipH="1">
            <a:off x="2592310" y="3274906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24"/>
          <p:cNvSpPr txBox="1"/>
          <p:nvPr/>
        </p:nvSpPr>
        <p:spPr>
          <a:xfrm>
            <a:off x="2503678" y="339267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53" name="Google Shape;253;p24"/>
          <p:cNvSpPr/>
          <p:nvPr/>
        </p:nvSpPr>
        <p:spPr>
          <a:xfrm flipH="1">
            <a:off x="2835677" y="3274906"/>
            <a:ext cx="192000" cy="182700"/>
          </a:xfrm>
          <a:prstGeom prst="ellipse">
            <a:avLst/>
          </a:prstGeom>
          <a:solidFill>
            <a:srgbClr val="BABCB7"/>
          </a:solidFill>
          <a:ln w="9525" cap="flat" cmpd="sng">
            <a:solidFill>
              <a:srgbClr val="BABC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24"/>
          <p:cNvSpPr/>
          <p:nvPr/>
        </p:nvSpPr>
        <p:spPr>
          <a:xfrm rot="-3463195" flipH="1">
            <a:off x="2845219" y="3277146"/>
            <a:ext cx="172453" cy="175604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24"/>
          <p:cNvSpPr txBox="1"/>
          <p:nvPr/>
        </p:nvSpPr>
        <p:spPr>
          <a:xfrm>
            <a:off x="2750534" y="339267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.29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56" name="Google Shape;256;p24"/>
          <p:cNvSpPr/>
          <p:nvPr/>
        </p:nvSpPr>
        <p:spPr>
          <a:xfrm flipH="1">
            <a:off x="2095474" y="3629211"/>
            <a:ext cx="192000" cy="182700"/>
          </a:xfrm>
          <a:prstGeom prst="ellipse">
            <a:avLst/>
          </a:prstGeom>
          <a:solidFill>
            <a:srgbClr val="214D21"/>
          </a:solidFill>
          <a:ln w="9525" cap="flat" cmpd="sng">
            <a:solidFill>
              <a:srgbClr val="214D2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24"/>
          <p:cNvSpPr/>
          <p:nvPr/>
        </p:nvSpPr>
        <p:spPr>
          <a:xfrm rot="-3463195" flipH="1">
            <a:off x="2105015" y="3631451"/>
            <a:ext cx="172453" cy="175604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24"/>
          <p:cNvSpPr txBox="1"/>
          <p:nvPr/>
        </p:nvSpPr>
        <p:spPr>
          <a:xfrm>
            <a:off x="2040461" y="3748485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.181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59" name="Google Shape;259;p24"/>
          <p:cNvSpPr/>
          <p:nvPr/>
        </p:nvSpPr>
        <p:spPr>
          <a:xfrm flipH="1">
            <a:off x="2342014" y="3990909"/>
            <a:ext cx="192000" cy="182700"/>
          </a:xfrm>
          <a:prstGeom prst="ellipse">
            <a:avLst/>
          </a:prstGeom>
          <a:solidFill>
            <a:srgbClr val="E01431"/>
          </a:solidFill>
          <a:ln w="9525" cap="flat" cmpd="sng">
            <a:solidFill>
              <a:srgbClr val="E01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24"/>
          <p:cNvSpPr/>
          <p:nvPr/>
        </p:nvSpPr>
        <p:spPr>
          <a:xfrm rot="-3462241" flipH="1">
            <a:off x="2349675" y="3989462"/>
            <a:ext cx="188099" cy="188260"/>
          </a:xfrm>
          <a:prstGeom prst="pie">
            <a:avLst>
              <a:gd name="adj1" fmla="val 26649"/>
              <a:gd name="adj2" fmla="val 10860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24"/>
          <p:cNvSpPr txBox="1"/>
          <p:nvPr/>
        </p:nvSpPr>
        <p:spPr>
          <a:xfrm>
            <a:off x="2279053" y="4110184"/>
            <a:ext cx="3948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.801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2" name="Google Shape;262;p24"/>
          <p:cNvSpPr/>
          <p:nvPr/>
        </p:nvSpPr>
        <p:spPr>
          <a:xfrm flipH="1">
            <a:off x="2589186" y="3990909"/>
            <a:ext cx="192000" cy="182700"/>
          </a:xfrm>
          <a:prstGeom prst="ellipse">
            <a:avLst/>
          </a:prstGeom>
          <a:solidFill>
            <a:srgbClr val="E01431"/>
          </a:solidFill>
          <a:ln w="9525" cap="flat" cmpd="sng">
            <a:solidFill>
              <a:srgbClr val="E01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24"/>
          <p:cNvSpPr/>
          <p:nvPr/>
        </p:nvSpPr>
        <p:spPr>
          <a:xfrm rot="-3462284" flipH="1">
            <a:off x="2593667" y="3990812"/>
            <a:ext cx="194841" cy="189341"/>
          </a:xfrm>
          <a:prstGeom prst="pie">
            <a:avLst>
              <a:gd name="adj1" fmla="val 21577133"/>
              <a:gd name="adj2" fmla="val 10860650"/>
            </a:avLst>
          </a:prstGeom>
          <a:solidFill>
            <a:srgbClr val="1219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24"/>
          <p:cNvSpPr txBox="1"/>
          <p:nvPr/>
        </p:nvSpPr>
        <p:spPr>
          <a:xfrm>
            <a:off x="2527774" y="4110184"/>
            <a:ext cx="426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.825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5" name="Google Shape;265;p24"/>
          <p:cNvSpPr/>
          <p:nvPr/>
        </p:nvSpPr>
        <p:spPr>
          <a:xfrm flipH="1">
            <a:off x="2835425" y="3990909"/>
            <a:ext cx="192000" cy="182700"/>
          </a:xfrm>
          <a:prstGeom prst="ellipse">
            <a:avLst/>
          </a:prstGeom>
          <a:solidFill>
            <a:srgbClr val="BABCB7"/>
          </a:solidFill>
          <a:ln w="9525" cap="flat" cmpd="sng">
            <a:solidFill>
              <a:srgbClr val="BABC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24"/>
          <p:cNvSpPr/>
          <p:nvPr/>
        </p:nvSpPr>
        <p:spPr>
          <a:xfrm rot="-3462284" flipH="1">
            <a:off x="2839905" y="3990812"/>
            <a:ext cx="194841" cy="189341"/>
          </a:xfrm>
          <a:prstGeom prst="pie">
            <a:avLst>
              <a:gd name="adj1" fmla="val 21577133"/>
              <a:gd name="adj2" fmla="val 10860650"/>
            </a:avLst>
          </a:prstGeom>
          <a:solidFill>
            <a:srgbClr val="1219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24"/>
          <p:cNvSpPr txBox="1"/>
          <p:nvPr/>
        </p:nvSpPr>
        <p:spPr>
          <a:xfrm>
            <a:off x="2770753" y="4110184"/>
            <a:ext cx="426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.2921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8" name="Google Shape;268;p24"/>
          <p:cNvSpPr/>
          <p:nvPr/>
        </p:nvSpPr>
        <p:spPr>
          <a:xfrm flipH="1">
            <a:off x="1338425" y="3990909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24"/>
          <p:cNvSpPr txBox="1"/>
          <p:nvPr/>
        </p:nvSpPr>
        <p:spPr>
          <a:xfrm>
            <a:off x="1251785" y="4110184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70" name="Google Shape;270;p24"/>
          <p:cNvSpPr/>
          <p:nvPr/>
        </p:nvSpPr>
        <p:spPr>
          <a:xfrm flipH="1">
            <a:off x="1585598" y="3990909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24"/>
          <p:cNvSpPr/>
          <p:nvPr/>
        </p:nvSpPr>
        <p:spPr>
          <a:xfrm rot="-3462284" flipH="1">
            <a:off x="1590078" y="3990812"/>
            <a:ext cx="194841" cy="189341"/>
          </a:xfrm>
          <a:prstGeom prst="pie">
            <a:avLst>
              <a:gd name="adj1" fmla="val 21577133"/>
              <a:gd name="adj2" fmla="val 10860650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24"/>
          <p:cNvSpPr txBox="1"/>
          <p:nvPr/>
        </p:nvSpPr>
        <p:spPr>
          <a:xfrm>
            <a:off x="1524202" y="4110184"/>
            <a:ext cx="3693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.353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73" name="Google Shape;273;p24"/>
          <p:cNvSpPr/>
          <p:nvPr/>
        </p:nvSpPr>
        <p:spPr>
          <a:xfrm flipH="1">
            <a:off x="1836166" y="3990909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24"/>
          <p:cNvSpPr/>
          <p:nvPr/>
        </p:nvSpPr>
        <p:spPr>
          <a:xfrm rot="-3462284" flipH="1">
            <a:off x="1840646" y="3990812"/>
            <a:ext cx="194841" cy="189341"/>
          </a:xfrm>
          <a:prstGeom prst="pie">
            <a:avLst>
              <a:gd name="adj1" fmla="val 21577133"/>
              <a:gd name="adj2" fmla="val 10860650"/>
            </a:avLst>
          </a:prstGeom>
          <a:solidFill>
            <a:srgbClr val="A618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24"/>
          <p:cNvSpPr txBox="1"/>
          <p:nvPr/>
        </p:nvSpPr>
        <p:spPr>
          <a:xfrm>
            <a:off x="1772661" y="411018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76" name="Google Shape;276;p24"/>
          <p:cNvSpPr/>
          <p:nvPr/>
        </p:nvSpPr>
        <p:spPr>
          <a:xfrm flipH="1">
            <a:off x="842259" y="3990909"/>
            <a:ext cx="192000" cy="182700"/>
          </a:xfrm>
          <a:prstGeom prst="ellipse">
            <a:avLst/>
          </a:prstGeom>
          <a:solidFill>
            <a:srgbClr val="434343"/>
          </a:solidFill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24"/>
          <p:cNvSpPr txBox="1"/>
          <p:nvPr/>
        </p:nvSpPr>
        <p:spPr>
          <a:xfrm>
            <a:off x="787331" y="4110184"/>
            <a:ext cx="328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.311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78" name="Google Shape;278;p24"/>
          <p:cNvSpPr/>
          <p:nvPr/>
        </p:nvSpPr>
        <p:spPr>
          <a:xfrm flipH="1">
            <a:off x="1089432" y="3990909"/>
            <a:ext cx="192000" cy="182700"/>
          </a:xfrm>
          <a:prstGeom prst="ellipse">
            <a:avLst/>
          </a:prstGeom>
          <a:solidFill>
            <a:srgbClr val="EFA126"/>
          </a:solidFill>
          <a:ln w="9525" cap="flat" cmpd="sng">
            <a:solidFill>
              <a:srgbClr val="EFA1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24"/>
          <p:cNvSpPr/>
          <p:nvPr/>
        </p:nvSpPr>
        <p:spPr>
          <a:xfrm rot="-3462284" flipH="1">
            <a:off x="1093912" y="3990812"/>
            <a:ext cx="194841" cy="189341"/>
          </a:xfrm>
          <a:prstGeom prst="pie">
            <a:avLst>
              <a:gd name="adj1" fmla="val 21577133"/>
              <a:gd name="adj2" fmla="val 10860650"/>
            </a:avLst>
          </a:prstGeom>
          <a:solidFill>
            <a:srgbClr val="1219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24"/>
          <p:cNvSpPr txBox="1"/>
          <p:nvPr/>
        </p:nvSpPr>
        <p:spPr>
          <a:xfrm>
            <a:off x="1022270" y="4110183"/>
            <a:ext cx="328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.325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81" name="Google Shape;281;p24"/>
          <p:cNvSpPr/>
          <p:nvPr/>
        </p:nvSpPr>
        <p:spPr>
          <a:xfrm flipH="1">
            <a:off x="2095474" y="3992702"/>
            <a:ext cx="192000" cy="182700"/>
          </a:xfrm>
          <a:prstGeom prst="ellipse">
            <a:avLst/>
          </a:prstGeom>
          <a:solidFill>
            <a:srgbClr val="E4D5C0"/>
          </a:solidFill>
          <a:ln w="9525" cap="flat" cmpd="sng">
            <a:solidFill>
              <a:srgbClr val="E4D5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24"/>
          <p:cNvSpPr txBox="1"/>
          <p:nvPr/>
        </p:nvSpPr>
        <p:spPr>
          <a:xfrm>
            <a:off x="2031786" y="4111976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.425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83" name="Google Shape;283;p24"/>
          <p:cNvSpPr/>
          <p:nvPr/>
        </p:nvSpPr>
        <p:spPr>
          <a:xfrm flipH="1">
            <a:off x="1586951" y="3274906"/>
            <a:ext cx="192000" cy="182700"/>
          </a:xfrm>
          <a:prstGeom prst="ellipse">
            <a:avLst/>
          </a:prstGeom>
          <a:solidFill>
            <a:srgbClr val="EDC1D4"/>
          </a:solidFill>
          <a:ln w="9525" cap="flat" cmpd="sng">
            <a:solidFill>
              <a:srgbClr val="EDC1D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24"/>
          <p:cNvSpPr/>
          <p:nvPr/>
        </p:nvSpPr>
        <p:spPr>
          <a:xfrm rot="-3463195" flipH="1">
            <a:off x="1596492" y="3277146"/>
            <a:ext cx="172453" cy="175604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24"/>
          <p:cNvSpPr/>
          <p:nvPr/>
        </p:nvSpPr>
        <p:spPr>
          <a:xfrm flipH="1">
            <a:off x="1092716" y="3630118"/>
            <a:ext cx="192000" cy="182700"/>
          </a:xfrm>
          <a:prstGeom prst="ellipse">
            <a:avLst/>
          </a:prstGeom>
          <a:noFill/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24"/>
          <p:cNvSpPr/>
          <p:nvPr/>
        </p:nvSpPr>
        <p:spPr>
          <a:xfrm flipH="1">
            <a:off x="842006" y="3627480"/>
            <a:ext cx="192000" cy="182700"/>
          </a:xfrm>
          <a:prstGeom prst="ellipse">
            <a:avLst/>
          </a:prstGeom>
          <a:noFill/>
          <a:ln w="9525" cap="flat" cmpd="sng">
            <a:solidFill>
              <a:srgbClr val="A618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24"/>
          <p:cNvSpPr/>
          <p:nvPr/>
        </p:nvSpPr>
        <p:spPr>
          <a:xfrm rot="-3463195" flipH="1">
            <a:off x="2352085" y="3630132"/>
            <a:ext cx="172453" cy="175604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24"/>
          <p:cNvSpPr/>
          <p:nvPr/>
        </p:nvSpPr>
        <p:spPr>
          <a:xfrm rot="-3463195" flipH="1">
            <a:off x="2599154" y="3628812"/>
            <a:ext cx="172453" cy="175604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24"/>
          <p:cNvSpPr/>
          <p:nvPr/>
        </p:nvSpPr>
        <p:spPr>
          <a:xfrm rot="-3463195" flipH="1">
            <a:off x="2846224" y="3628812"/>
            <a:ext cx="172453" cy="175604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24"/>
          <p:cNvSpPr/>
          <p:nvPr/>
        </p:nvSpPr>
        <p:spPr>
          <a:xfrm rot="-3463195" flipH="1">
            <a:off x="3097251" y="3628812"/>
            <a:ext cx="172453" cy="175604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24"/>
          <p:cNvSpPr/>
          <p:nvPr/>
        </p:nvSpPr>
        <p:spPr>
          <a:xfrm rot="-3462284" flipH="1">
            <a:off x="1343162" y="3989522"/>
            <a:ext cx="194841" cy="189341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4"/>
          <p:cNvSpPr/>
          <p:nvPr/>
        </p:nvSpPr>
        <p:spPr>
          <a:xfrm flipH="1">
            <a:off x="1338594" y="3988134"/>
            <a:ext cx="192000" cy="1827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00">
              <a:solidFill>
                <a:schemeClr val="dk1"/>
              </a:solidFill>
            </a:endParaRPr>
          </a:p>
        </p:txBody>
      </p:sp>
      <p:sp>
        <p:nvSpPr>
          <p:cNvPr id="293" name="Google Shape;293;p24"/>
          <p:cNvSpPr/>
          <p:nvPr/>
        </p:nvSpPr>
        <p:spPr>
          <a:xfrm rot="-3463195" flipH="1">
            <a:off x="853466" y="3994300"/>
            <a:ext cx="172453" cy="175604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24"/>
          <p:cNvSpPr/>
          <p:nvPr/>
        </p:nvSpPr>
        <p:spPr>
          <a:xfrm rot="-3462241" flipH="1">
            <a:off x="2105460" y="3992932"/>
            <a:ext cx="188099" cy="188260"/>
          </a:xfrm>
          <a:prstGeom prst="pie">
            <a:avLst>
              <a:gd name="adj1" fmla="val 26649"/>
              <a:gd name="adj2" fmla="val 10860650"/>
            </a:avLst>
          </a:prstGeom>
          <a:solidFill>
            <a:srgbClr val="1219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24"/>
          <p:cNvSpPr/>
          <p:nvPr/>
        </p:nvSpPr>
        <p:spPr>
          <a:xfrm flipH="1">
            <a:off x="2342014" y="3990909"/>
            <a:ext cx="192000" cy="182700"/>
          </a:xfrm>
          <a:prstGeom prst="ellipse">
            <a:avLst/>
          </a:prstGeom>
          <a:noFill/>
          <a:ln w="9525" cap="flat" cmpd="sng">
            <a:solidFill>
              <a:srgbClr val="E01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24"/>
          <p:cNvSpPr/>
          <p:nvPr/>
        </p:nvSpPr>
        <p:spPr>
          <a:xfrm flipH="1">
            <a:off x="7793073" y="2464105"/>
            <a:ext cx="192000" cy="182700"/>
          </a:xfrm>
          <a:prstGeom prst="ellipse">
            <a:avLst/>
          </a:prstGeom>
          <a:solidFill>
            <a:srgbClr val="BABCB7"/>
          </a:solidFill>
          <a:ln w="9525" cap="flat" cmpd="sng">
            <a:solidFill>
              <a:srgbClr val="BABC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4"/>
          <p:cNvSpPr/>
          <p:nvPr/>
        </p:nvSpPr>
        <p:spPr>
          <a:xfrm rot="-3462284" flipH="1">
            <a:off x="7797553" y="2464009"/>
            <a:ext cx="194841" cy="189341"/>
          </a:xfrm>
          <a:prstGeom prst="pie">
            <a:avLst>
              <a:gd name="adj1" fmla="val 21577133"/>
              <a:gd name="adj2" fmla="val 10860650"/>
            </a:avLst>
          </a:prstGeom>
          <a:solidFill>
            <a:srgbClr val="1219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24"/>
          <p:cNvSpPr txBox="1"/>
          <p:nvPr/>
        </p:nvSpPr>
        <p:spPr>
          <a:xfrm rot="-5400000">
            <a:off x="8343325" y="2321400"/>
            <a:ext cx="1382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КОЛЛЕКЦИИ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99" name="Google Shape;299;p24" title="A3.png"/>
          <p:cNvPicPr preferRelativeResize="0"/>
          <p:nvPr/>
        </p:nvPicPr>
        <p:blipFill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7274" y="427198"/>
            <a:ext cx="300300" cy="1592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5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25"/>
          <p:cNvSpPr/>
          <p:nvPr/>
        </p:nvSpPr>
        <p:spPr>
          <a:xfrm>
            <a:off x="126000" y="106050"/>
            <a:ext cx="8892000" cy="4931400"/>
          </a:xfrm>
          <a:prstGeom prst="roundRect">
            <a:avLst>
              <a:gd name="adj" fmla="val 311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25"/>
          <p:cNvSpPr/>
          <p:nvPr/>
        </p:nvSpPr>
        <p:spPr>
          <a:xfrm>
            <a:off x="8929702" y="1409100"/>
            <a:ext cx="293400" cy="2325300"/>
          </a:xfrm>
          <a:prstGeom prst="roundRect">
            <a:avLst>
              <a:gd name="adj" fmla="val 16667"/>
            </a:avLst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7" name="Google Shape;307;p25" title="84a17d2f-10db-11e8-9432-00155d640301.jpg"/>
          <p:cNvPicPr preferRelativeResize="0"/>
          <p:nvPr/>
        </p:nvPicPr>
        <p:blipFill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4770" y="2929325"/>
            <a:ext cx="1165124" cy="1165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25" title="d9e6112d-35ae-11e7-942a-00155d640301_3_1.jpg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68488" y="1614600"/>
            <a:ext cx="1165124" cy="689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25" title="d9e6112d-35ae-11e7-942a-00155d640301_1_5.jpg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52550" y="334950"/>
            <a:ext cx="2268601" cy="2187900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25"/>
          <p:cNvSpPr/>
          <p:nvPr/>
        </p:nvSpPr>
        <p:spPr>
          <a:xfrm>
            <a:off x="426000" y="2155473"/>
            <a:ext cx="675900" cy="203700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973 ₽</a:t>
            </a:r>
            <a:endParaRPr/>
          </a:p>
        </p:txBody>
      </p:sp>
      <p:sp>
        <p:nvSpPr>
          <p:cNvPr id="312" name="Google Shape;312;p25">
            <a:hlinkClick r:id="rId6"/>
          </p:cNvPr>
          <p:cNvSpPr txBox="1"/>
          <p:nvPr/>
        </p:nvSpPr>
        <p:spPr>
          <a:xfrm>
            <a:off x="338050" y="1630873"/>
            <a:ext cx="7638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25418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13" name="Google Shape;313;p25"/>
          <p:cNvSpPr/>
          <p:nvPr/>
        </p:nvSpPr>
        <p:spPr>
          <a:xfrm flipH="1">
            <a:off x="1361398" y="1702204"/>
            <a:ext cx="192000" cy="182700"/>
          </a:xfrm>
          <a:prstGeom prst="ellipse">
            <a:avLst/>
          </a:prstGeom>
          <a:solidFill>
            <a:srgbClr val="7A7C5C"/>
          </a:solidFill>
          <a:ln w="9525" cap="flat" cmpd="sng">
            <a:solidFill>
              <a:srgbClr val="7A7C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25"/>
          <p:cNvSpPr txBox="1"/>
          <p:nvPr/>
        </p:nvSpPr>
        <p:spPr>
          <a:xfrm>
            <a:off x="1270883" y="1821479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15" name="Google Shape;315;p25"/>
          <p:cNvSpPr txBox="1"/>
          <p:nvPr/>
        </p:nvSpPr>
        <p:spPr>
          <a:xfrm>
            <a:off x="1522228" y="1821479"/>
            <a:ext cx="3693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16" name="Google Shape;316;p25"/>
          <p:cNvSpPr txBox="1"/>
          <p:nvPr/>
        </p:nvSpPr>
        <p:spPr>
          <a:xfrm>
            <a:off x="1775222" y="1821479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17" name="Google Shape;317;p25"/>
          <p:cNvSpPr/>
          <p:nvPr/>
        </p:nvSpPr>
        <p:spPr>
          <a:xfrm flipH="1">
            <a:off x="865232" y="1702204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25"/>
          <p:cNvSpPr txBox="1"/>
          <p:nvPr/>
        </p:nvSpPr>
        <p:spPr>
          <a:xfrm>
            <a:off x="818219" y="1821479"/>
            <a:ext cx="328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19" name="Google Shape;319;p25"/>
          <p:cNvSpPr/>
          <p:nvPr/>
        </p:nvSpPr>
        <p:spPr>
          <a:xfrm flipH="1">
            <a:off x="1112404" y="1702204"/>
            <a:ext cx="192000" cy="182700"/>
          </a:xfrm>
          <a:prstGeom prst="ellipse">
            <a:avLst/>
          </a:prstGeom>
          <a:solidFill>
            <a:srgbClr val="7A7C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25"/>
          <p:cNvSpPr txBox="1"/>
          <p:nvPr/>
        </p:nvSpPr>
        <p:spPr>
          <a:xfrm>
            <a:off x="1045242" y="1821479"/>
            <a:ext cx="328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.14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21" name="Google Shape;321;p25"/>
          <p:cNvSpPr/>
          <p:nvPr/>
        </p:nvSpPr>
        <p:spPr>
          <a:xfrm flipH="1">
            <a:off x="1115689" y="1704904"/>
            <a:ext cx="192000" cy="182700"/>
          </a:xfrm>
          <a:prstGeom prst="ellipse">
            <a:avLst/>
          </a:prstGeom>
          <a:solidFill>
            <a:srgbClr val="E4D5C0"/>
          </a:solidFill>
          <a:ln w="9525" cap="flat" cmpd="sng">
            <a:solidFill>
              <a:srgbClr val="E4D5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25"/>
          <p:cNvSpPr/>
          <p:nvPr/>
        </p:nvSpPr>
        <p:spPr>
          <a:xfrm flipH="1">
            <a:off x="864978" y="1702266"/>
            <a:ext cx="192000" cy="182700"/>
          </a:xfrm>
          <a:prstGeom prst="ellipse">
            <a:avLst/>
          </a:prstGeom>
          <a:solidFill>
            <a:srgbClr val="E01431"/>
          </a:solidFill>
          <a:ln w="9525" cap="flat" cmpd="sng">
            <a:solidFill>
              <a:srgbClr val="E01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25"/>
          <p:cNvSpPr/>
          <p:nvPr/>
        </p:nvSpPr>
        <p:spPr>
          <a:xfrm flipH="1">
            <a:off x="1611353" y="1703997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25"/>
          <p:cNvSpPr/>
          <p:nvPr/>
        </p:nvSpPr>
        <p:spPr>
          <a:xfrm flipH="1">
            <a:off x="1863336" y="1702204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25"/>
          <p:cNvSpPr/>
          <p:nvPr/>
        </p:nvSpPr>
        <p:spPr>
          <a:xfrm>
            <a:off x="426000" y="4530373"/>
            <a:ext cx="675900" cy="203700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1 246 ₽</a:t>
            </a:r>
            <a:endParaRPr/>
          </a:p>
        </p:txBody>
      </p:sp>
      <p:sp>
        <p:nvSpPr>
          <p:cNvPr id="326" name="Google Shape;326;p25"/>
          <p:cNvSpPr txBox="1"/>
          <p:nvPr/>
        </p:nvSpPr>
        <p:spPr>
          <a:xfrm>
            <a:off x="338050" y="4005773"/>
            <a:ext cx="7638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25452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27" name="Google Shape;327;p25"/>
          <p:cNvSpPr/>
          <p:nvPr/>
        </p:nvSpPr>
        <p:spPr>
          <a:xfrm flipH="1">
            <a:off x="1361398" y="4077104"/>
            <a:ext cx="192000" cy="182700"/>
          </a:xfrm>
          <a:prstGeom prst="ellipse">
            <a:avLst/>
          </a:prstGeom>
          <a:solidFill>
            <a:srgbClr val="999999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25"/>
          <p:cNvSpPr txBox="1"/>
          <p:nvPr/>
        </p:nvSpPr>
        <p:spPr>
          <a:xfrm>
            <a:off x="1270883" y="4196379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.29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29" name="Google Shape;329;p25"/>
          <p:cNvSpPr txBox="1"/>
          <p:nvPr/>
        </p:nvSpPr>
        <p:spPr>
          <a:xfrm>
            <a:off x="1522228" y="4196379"/>
            <a:ext cx="3693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30" name="Google Shape;330;p25"/>
          <p:cNvSpPr/>
          <p:nvPr/>
        </p:nvSpPr>
        <p:spPr>
          <a:xfrm flipH="1">
            <a:off x="865232" y="4077104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25"/>
          <p:cNvSpPr txBox="1"/>
          <p:nvPr/>
        </p:nvSpPr>
        <p:spPr>
          <a:xfrm>
            <a:off x="832929" y="4196379"/>
            <a:ext cx="328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.13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32" name="Google Shape;332;p25"/>
          <p:cNvSpPr/>
          <p:nvPr/>
        </p:nvSpPr>
        <p:spPr>
          <a:xfrm flipH="1">
            <a:off x="1112404" y="4077104"/>
            <a:ext cx="192000" cy="182700"/>
          </a:xfrm>
          <a:prstGeom prst="ellipse">
            <a:avLst/>
          </a:prstGeom>
          <a:solidFill>
            <a:srgbClr val="7A7C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25"/>
          <p:cNvSpPr txBox="1"/>
          <p:nvPr/>
        </p:nvSpPr>
        <p:spPr>
          <a:xfrm>
            <a:off x="1045242" y="4196379"/>
            <a:ext cx="328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.26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34" name="Google Shape;334;p25"/>
          <p:cNvSpPr/>
          <p:nvPr/>
        </p:nvSpPr>
        <p:spPr>
          <a:xfrm flipH="1">
            <a:off x="1115689" y="4079804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25"/>
          <p:cNvSpPr/>
          <p:nvPr/>
        </p:nvSpPr>
        <p:spPr>
          <a:xfrm flipH="1">
            <a:off x="864978" y="4077166"/>
            <a:ext cx="192000" cy="182700"/>
          </a:xfrm>
          <a:prstGeom prst="ellipse">
            <a:avLst/>
          </a:prstGeom>
          <a:solidFill>
            <a:srgbClr val="A61831"/>
          </a:solidFill>
          <a:ln w="9525" cap="flat" cmpd="sng">
            <a:solidFill>
              <a:srgbClr val="A618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25"/>
          <p:cNvSpPr/>
          <p:nvPr/>
        </p:nvSpPr>
        <p:spPr>
          <a:xfrm flipH="1">
            <a:off x="1611353" y="4078897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37" name="Google Shape;337;p25" title="84a17d2f-10db-11e8-9432-00155d640301_3_1.jpg"/>
          <p:cNvPicPr preferRelativeResize="0"/>
          <p:nvPr/>
        </p:nvPicPr>
        <p:blipFill rotWithShape="1"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8325" y="4005775"/>
            <a:ext cx="1218699" cy="723301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25"/>
          <p:cNvSpPr txBox="1"/>
          <p:nvPr/>
        </p:nvSpPr>
        <p:spPr>
          <a:xfrm>
            <a:off x="8004322" y="208919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39" name="Google Shape;339;p25"/>
          <p:cNvSpPr/>
          <p:nvPr/>
        </p:nvSpPr>
        <p:spPr>
          <a:xfrm flipH="1">
            <a:off x="8092436" y="1969923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25"/>
          <p:cNvSpPr txBox="1"/>
          <p:nvPr/>
        </p:nvSpPr>
        <p:spPr>
          <a:xfrm>
            <a:off x="8004322" y="4488508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.26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41" name="Google Shape;341;p25"/>
          <p:cNvSpPr/>
          <p:nvPr/>
        </p:nvSpPr>
        <p:spPr>
          <a:xfrm flipH="1">
            <a:off x="8092436" y="4369233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42" name="Google Shape;342;p25" title="A3.png"/>
          <p:cNvPicPr preferRelativeResize="0"/>
          <p:nvPr/>
        </p:nvPicPr>
        <p:blipFill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7274" y="427198"/>
            <a:ext cx="300300" cy="159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25" title="image - 2025-07-03T170313.838.png"/>
          <p:cNvPicPr preferRelativeResize="0"/>
          <p:nvPr/>
        </p:nvPicPr>
        <p:blipFill rotWithShape="1"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390"/>
          <a:stretch/>
        </p:blipFill>
        <p:spPr>
          <a:xfrm>
            <a:off x="4064500" y="2704600"/>
            <a:ext cx="2256651" cy="2180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25" title="02_1.png"/>
          <p:cNvPicPr preferRelativeResize="0"/>
          <p:nvPr/>
        </p:nvPicPr>
        <p:blipFill>
          <a:blip r:embed="rId1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3800" y="515531"/>
            <a:ext cx="801826" cy="801826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25"/>
          <p:cNvSpPr txBox="1"/>
          <p:nvPr/>
        </p:nvSpPr>
        <p:spPr>
          <a:xfrm>
            <a:off x="308325" y="396000"/>
            <a:ext cx="35841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Pilot</a:t>
            </a:r>
            <a:endParaRPr sz="2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Бейсболка. 6 клиньев. Металлическая застёжка.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Хлопок 100%, твил, плотность 320 г/м². Лобовой шов. </a:t>
            </a: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46" name="Google Shape;346;p25"/>
          <p:cNvSpPr txBox="1"/>
          <p:nvPr/>
        </p:nvSpPr>
        <p:spPr>
          <a:xfrm>
            <a:off x="299225" y="2552075"/>
            <a:ext cx="3584100" cy="12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Fam</a:t>
            </a:r>
            <a:endParaRPr sz="2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Бейсболка. 6 клиньев. Металлическая застёжка.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Хлопок 20%, полиэстер 80%, плотность 130 г/м². </a:t>
            </a:r>
            <a:b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Лобовой шов. </a:t>
            </a: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47" name="Google Shape;347;p25"/>
          <p:cNvSpPr txBox="1"/>
          <p:nvPr/>
        </p:nvSpPr>
        <p:spPr>
          <a:xfrm rot="-5400000">
            <a:off x="8343325" y="2321400"/>
            <a:ext cx="1382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КОЛЛЕКЦИИ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" name="Picture 6" descr="Бейсболка PILOT, 6 клиньев, металлическая застежка">
            <a:extLst>
              <a:ext uri="{FF2B5EF4-FFF2-40B4-BE49-F238E27FC236}">
                <a16:creationId xmlns:a16="http://schemas.microsoft.com/office/drawing/2014/main" id="{306FA95E-2E0D-61D6-6823-430BF49B0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54849" y="469206"/>
            <a:ext cx="1161667" cy="116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6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26"/>
          <p:cNvSpPr/>
          <p:nvPr/>
        </p:nvSpPr>
        <p:spPr>
          <a:xfrm>
            <a:off x="126000" y="106050"/>
            <a:ext cx="8892000" cy="4931400"/>
          </a:xfrm>
          <a:prstGeom prst="roundRect">
            <a:avLst>
              <a:gd name="adj" fmla="val 311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54" name="Google Shape;354;p26" title="RAPPER-COTTON-TRUCKER-COTTON-WEAR-01-RAPC.jp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045825" y="335650"/>
            <a:ext cx="4760100" cy="4473600"/>
          </a:xfrm>
          <a:prstGeom prst="roundRect">
            <a:avLst>
              <a:gd name="adj" fmla="val 3611"/>
            </a:avLst>
          </a:prstGeom>
          <a:noFill/>
          <a:ln>
            <a:noFill/>
          </a:ln>
        </p:spPr>
      </p:pic>
      <p:sp>
        <p:nvSpPr>
          <p:cNvPr id="355" name="Google Shape;355;p26"/>
          <p:cNvSpPr/>
          <p:nvPr/>
        </p:nvSpPr>
        <p:spPr>
          <a:xfrm>
            <a:off x="8929702" y="1409100"/>
            <a:ext cx="293400" cy="2325300"/>
          </a:xfrm>
          <a:prstGeom prst="roundRect">
            <a:avLst>
              <a:gd name="adj" fmla="val 16667"/>
            </a:avLst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26"/>
          <p:cNvSpPr/>
          <p:nvPr/>
        </p:nvSpPr>
        <p:spPr>
          <a:xfrm>
            <a:off x="894082" y="3269597"/>
            <a:ext cx="192000" cy="182700"/>
          </a:xfrm>
          <a:prstGeom prst="ellipse">
            <a:avLst/>
          </a:prstGeom>
          <a:solidFill>
            <a:srgbClr val="FFFFFF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26"/>
          <p:cNvSpPr txBox="1"/>
          <p:nvPr/>
        </p:nvSpPr>
        <p:spPr>
          <a:xfrm>
            <a:off x="809162" y="3392314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58" name="Google Shape;358;p26"/>
          <p:cNvSpPr/>
          <p:nvPr/>
        </p:nvSpPr>
        <p:spPr>
          <a:xfrm>
            <a:off x="1144650" y="3269597"/>
            <a:ext cx="192000" cy="182700"/>
          </a:xfrm>
          <a:prstGeom prst="ellipse">
            <a:avLst/>
          </a:prstGeom>
          <a:solidFill>
            <a:srgbClr val="E01431"/>
          </a:solidFill>
          <a:ln w="9525" cap="flat" cmpd="sng">
            <a:solidFill>
              <a:srgbClr val="E01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26"/>
          <p:cNvSpPr txBox="1"/>
          <p:nvPr/>
        </p:nvSpPr>
        <p:spPr>
          <a:xfrm>
            <a:off x="1059731" y="3392314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60" name="Google Shape;360;p26"/>
          <p:cNvSpPr/>
          <p:nvPr/>
        </p:nvSpPr>
        <p:spPr>
          <a:xfrm>
            <a:off x="1395219" y="3269597"/>
            <a:ext cx="192000" cy="182700"/>
          </a:xfrm>
          <a:prstGeom prst="ellipse">
            <a:avLst/>
          </a:prstGeom>
          <a:solidFill>
            <a:srgbClr val="A61831"/>
          </a:solidFill>
          <a:ln w="9525" cap="flat" cmpd="sng">
            <a:solidFill>
              <a:srgbClr val="A618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26"/>
          <p:cNvSpPr txBox="1"/>
          <p:nvPr/>
        </p:nvSpPr>
        <p:spPr>
          <a:xfrm>
            <a:off x="1326094" y="3392314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.13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62" name="Google Shape;362;p26"/>
          <p:cNvSpPr/>
          <p:nvPr/>
        </p:nvSpPr>
        <p:spPr>
          <a:xfrm>
            <a:off x="1645787" y="3269597"/>
            <a:ext cx="192000" cy="182700"/>
          </a:xfrm>
          <a:prstGeom prst="ellipse">
            <a:avLst/>
          </a:prstGeom>
          <a:solidFill>
            <a:srgbClr val="1A4095"/>
          </a:solidFill>
          <a:ln w="9525" cap="flat" cmpd="sng">
            <a:solidFill>
              <a:srgbClr val="1A40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26"/>
          <p:cNvSpPr txBox="1"/>
          <p:nvPr/>
        </p:nvSpPr>
        <p:spPr>
          <a:xfrm>
            <a:off x="1560868" y="3392314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64" name="Google Shape;364;p26"/>
          <p:cNvSpPr/>
          <p:nvPr/>
        </p:nvSpPr>
        <p:spPr>
          <a:xfrm>
            <a:off x="1896356" y="3269597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26"/>
          <p:cNvSpPr txBox="1"/>
          <p:nvPr/>
        </p:nvSpPr>
        <p:spPr>
          <a:xfrm>
            <a:off x="1813526" y="3392314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.26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66" name="Google Shape;366;p26"/>
          <p:cNvSpPr/>
          <p:nvPr/>
        </p:nvSpPr>
        <p:spPr>
          <a:xfrm>
            <a:off x="2146924" y="3269597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26"/>
          <p:cNvSpPr txBox="1"/>
          <p:nvPr/>
        </p:nvSpPr>
        <p:spPr>
          <a:xfrm>
            <a:off x="2056912" y="3392314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68" name="Google Shape;368;p26"/>
          <p:cNvSpPr/>
          <p:nvPr/>
        </p:nvSpPr>
        <p:spPr>
          <a:xfrm flipH="1">
            <a:off x="2399301" y="3269597"/>
            <a:ext cx="192000" cy="182700"/>
          </a:xfrm>
          <a:prstGeom prst="ellipse">
            <a:avLst/>
          </a:prstGeom>
          <a:solidFill>
            <a:srgbClr val="8E7CC3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26"/>
          <p:cNvSpPr/>
          <p:nvPr/>
        </p:nvSpPr>
        <p:spPr>
          <a:xfrm rot="-3462241" flipH="1">
            <a:off x="2406962" y="3268151"/>
            <a:ext cx="188099" cy="188260"/>
          </a:xfrm>
          <a:prstGeom prst="pie">
            <a:avLst>
              <a:gd name="adj1" fmla="val 26649"/>
              <a:gd name="adj2" fmla="val 10860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26"/>
          <p:cNvSpPr/>
          <p:nvPr/>
        </p:nvSpPr>
        <p:spPr>
          <a:xfrm flipH="1">
            <a:off x="2399301" y="3269597"/>
            <a:ext cx="192000" cy="182700"/>
          </a:xfrm>
          <a:prstGeom prst="ellipse">
            <a:avLst/>
          </a:prstGeom>
          <a:noFill/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26"/>
          <p:cNvSpPr txBox="1"/>
          <p:nvPr/>
        </p:nvSpPr>
        <p:spPr>
          <a:xfrm>
            <a:off x="2345529" y="3392314"/>
            <a:ext cx="3003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.111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2" name="Google Shape;372;p26"/>
          <p:cNvSpPr/>
          <p:nvPr/>
        </p:nvSpPr>
        <p:spPr>
          <a:xfrm flipH="1">
            <a:off x="2646473" y="3269597"/>
            <a:ext cx="192000" cy="182700"/>
          </a:xfrm>
          <a:prstGeom prst="ellipse">
            <a:avLst/>
          </a:prstGeom>
          <a:solidFill>
            <a:srgbClr val="A61831"/>
          </a:solidFill>
          <a:ln w="9525" cap="flat" cmpd="sng">
            <a:solidFill>
              <a:srgbClr val="A618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26"/>
          <p:cNvSpPr/>
          <p:nvPr/>
        </p:nvSpPr>
        <p:spPr>
          <a:xfrm rot="-3462284" flipH="1">
            <a:off x="2650953" y="3269501"/>
            <a:ext cx="194841" cy="189341"/>
          </a:xfrm>
          <a:prstGeom prst="pie">
            <a:avLst>
              <a:gd name="adj1" fmla="val 21577133"/>
              <a:gd name="adj2" fmla="val 10860650"/>
            </a:avLst>
          </a:prstGeom>
          <a:solidFill>
            <a:srgbClr val="E4D5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26"/>
          <p:cNvSpPr txBox="1"/>
          <p:nvPr/>
        </p:nvSpPr>
        <p:spPr>
          <a:xfrm>
            <a:off x="2574135" y="3392314"/>
            <a:ext cx="328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.128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5" name="Google Shape;375;p26"/>
          <p:cNvSpPr/>
          <p:nvPr/>
        </p:nvSpPr>
        <p:spPr>
          <a:xfrm flipH="1">
            <a:off x="2892712" y="3269597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26"/>
          <p:cNvSpPr/>
          <p:nvPr/>
        </p:nvSpPr>
        <p:spPr>
          <a:xfrm rot="-3462284" flipH="1">
            <a:off x="2897192" y="3269501"/>
            <a:ext cx="194841" cy="189341"/>
          </a:xfrm>
          <a:prstGeom prst="pie">
            <a:avLst>
              <a:gd name="adj1" fmla="val 21577133"/>
              <a:gd name="adj2" fmla="val 10860650"/>
            </a:avLst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26"/>
          <p:cNvSpPr txBox="1"/>
          <p:nvPr/>
        </p:nvSpPr>
        <p:spPr>
          <a:xfrm>
            <a:off x="2811563" y="3392314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.263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8" name="Google Shape;378;p26"/>
          <p:cNvSpPr/>
          <p:nvPr/>
        </p:nvSpPr>
        <p:spPr>
          <a:xfrm flipH="1">
            <a:off x="3143361" y="3269597"/>
            <a:ext cx="192000" cy="182700"/>
          </a:xfrm>
          <a:prstGeom prst="ellipse">
            <a:avLst/>
          </a:prstGeom>
          <a:solidFill>
            <a:srgbClr val="999999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26"/>
          <p:cNvSpPr/>
          <p:nvPr/>
        </p:nvSpPr>
        <p:spPr>
          <a:xfrm rot="-3462284" flipH="1">
            <a:off x="3147841" y="3269501"/>
            <a:ext cx="194841" cy="189341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26"/>
          <p:cNvSpPr txBox="1"/>
          <p:nvPr/>
        </p:nvSpPr>
        <p:spPr>
          <a:xfrm>
            <a:off x="3062211" y="3392314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.325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81" name="Google Shape;381;p26"/>
          <p:cNvSpPr/>
          <p:nvPr/>
        </p:nvSpPr>
        <p:spPr>
          <a:xfrm flipH="1">
            <a:off x="893873" y="3617919"/>
            <a:ext cx="192000" cy="182700"/>
          </a:xfrm>
          <a:prstGeom prst="ellipse">
            <a:avLst/>
          </a:prstGeom>
          <a:solidFill>
            <a:srgbClr val="EFA126"/>
          </a:solidFill>
          <a:ln w="9525" cap="flat" cmpd="sng">
            <a:solidFill>
              <a:srgbClr val="EFA1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26"/>
          <p:cNvSpPr/>
          <p:nvPr/>
        </p:nvSpPr>
        <p:spPr>
          <a:xfrm rot="-3462284" flipH="1">
            <a:off x="898353" y="3617823"/>
            <a:ext cx="194841" cy="189341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26"/>
          <p:cNvSpPr txBox="1"/>
          <p:nvPr/>
        </p:nvSpPr>
        <p:spPr>
          <a:xfrm>
            <a:off x="809352" y="3744374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84" name="Google Shape;384;p26"/>
          <p:cNvSpPr/>
          <p:nvPr/>
        </p:nvSpPr>
        <p:spPr>
          <a:xfrm flipH="1">
            <a:off x="1140112" y="3617919"/>
            <a:ext cx="192000" cy="182700"/>
          </a:xfrm>
          <a:prstGeom prst="ellipse">
            <a:avLst/>
          </a:prstGeom>
          <a:solidFill>
            <a:srgbClr val="A08265"/>
          </a:solidFill>
          <a:ln w="9525" cap="flat" cmpd="sng">
            <a:solidFill>
              <a:srgbClr val="A0826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26"/>
          <p:cNvSpPr/>
          <p:nvPr/>
        </p:nvSpPr>
        <p:spPr>
          <a:xfrm rot="-3462284" flipH="1">
            <a:off x="1144592" y="3617823"/>
            <a:ext cx="194841" cy="189341"/>
          </a:xfrm>
          <a:prstGeom prst="pie">
            <a:avLst>
              <a:gd name="adj1" fmla="val 21577133"/>
              <a:gd name="adj2" fmla="val 10860650"/>
            </a:avLst>
          </a:prstGeom>
          <a:solidFill>
            <a:srgbClr val="A082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26"/>
          <p:cNvSpPr txBox="1"/>
          <p:nvPr/>
        </p:nvSpPr>
        <p:spPr>
          <a:xfrm>
            <a:off x="1051198" y="374436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.528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87" name="Google Shape;387;p26"/>
          <p:cNvSpPr/>
          <p:nvPr/>
        </p:nvSpPr>
        <p:spPr>
          <a:xfrm flipH="1">
            <a:off x="1390761" y="3617919"/>
            <a:ext cx="192000" cy="182700"/>
          </a:xfrm>
          <a:prstGeom prst="ellipse">
            <a:avLst/>
          </a:prstGeom>
          <a:solidFill>
            <a:srgbClr val="7C725C"/>
          </a:solidFill>
          <a:ln w="9525" cap="flat" cmpd="sng">
            <a:solidFill>
              <a:srgbClr val="7C72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26"/>
          <p:cNvSpPr/>
          <p:nvPr/>
        </p:nvSpPr>
        <p:spPr>
          <a:xfrm rot="-3462284" flipH="1">
            <a:off x="1395241" y="3617823"/>
            <a:ext cx="194841" cy="189341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26"/>
          <p:cNvSpPr txBox="1"/>
          <p:nvPr/>
        </p:nvSpPr>
        <p:spPr>
          <a:xfrm>
            <a:off x="1301846" y="374436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.935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90" name="Google Shape;390;p26"/>
          <p:cNvSpPr txBox="1"/>
          <p:nvPr/>
        </p:nvSpPr>
        <p:spPr>
          <a:xfrm>
            <a:off x="338050" y="3197274"/>
            <a:ext cx="620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254179</a:t>
            </a:r>
            <a:endParaRPr sz="90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91" name="Google Shape;391;p26"/>
          <p:cNvSpPr/>
          <p:nvPr/>
        </p:nvSpPr>
        <p:spPr>
          <a:xfrm>
            <a:off x="426000" y="4054103"/>
            <a:ext cx="675900" cy="203700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819 ₽</a:t>
            </a:r>
            <a:endParaRPr/>
          </a:p>
        </p:txBody>
      </p:sp>
      <p:pic>
        <p:nvPicPr>
          <p:cNvPr id="392" name="Google Shape;392;p26" title="A3.png"/>
          <p:cNvPicPr preferRelativeResize="0"/>
          <p:nvPr/>
        </p:nvPicPr>
        <p:blipFill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7274" y="427198"/>
            <a:ext cx="300300" cy="159217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26"/>
          <p:cNvSpPr/>
          <p:nvPr/>
        </p:nvSpPr>
        <p:spPr>
          <a:xfrm flipH="1">
            <a:off x="6919218" y="1478799"/>
            <a:ext cx="192000" cy="182700"/>
          </a:xfrm>
          <a:prstGeom prst="ellipse">
            <a:avLst/>
          </a:prstGeom>
          <a:solidFill>
            <a:srgbClr val="EFA126"/>
          </a:solidFill>
          <a:ln w="9525" cap="flat" cmpd="sng">
            <a:solidFill>
              <a:srgbClr val="EFA1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26"/>
          <p:cNvSpPr/>
          <p:nvPr/>
        </p:nvSpPr>
        <p:spPr>
          <a:xfrm rot="-3462284" flipH="1">
            <a:off x="6923698" y="1478702"/>
            <a:ext cx="194841" cy="189341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26"/>
          <p:cNvSpPr txBox="1"/>
          <p:nvPr/>
        </p:nvSpPr>
        <p:spPr>
          <a:xfrm>
            <a:off x="6829784" y="1602114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96" name="Google Shape;396;p26"/>
          <p:cNvSpPr txBox="1"/>
          <p:nvPr/>
        </p:nvSpPr>
        <p:spPr>
          <a:xfrm>
            <a:off x="308325" y="396000"/>
            <a:ext cx="34533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Rapper Cotton</a:t>
            </a:r>
            <a:endParaRPr sz="2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Бейсболка. 6 клиньев. Пластиковая застёжка.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Лобная часть, козырёк: хлопок 100%, </a:t>
            </a:r>
            <a:b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сетка: полиэстер 100%, плотность 180 г/м². 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Без лобового шва. 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Боковые и задние панели со вставкой </a:t>
            </a:r>
            <a:b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из мягкой сетки.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Изогнутый козырёк.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7" name="Google Shape;397;p26"/>
          <p:cNvSpPr txBox="1"/>
          <p:nvPr/>
        </p:nvSpPr>
        <p:spPr>
          <a:xfrm rot="-5400000">
            <a:off x="8343325" y="2321400"/>
            <a:ext cx="1382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КОЛЛЕКЦИИ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27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27"/>
          <p:cNvSpPr/>
          <p:nvPr/>
        </p:nvSpPr>
        <p:spPr>
          <a:xfrm>
            <a:off x="126000" y="106050"/>
            <a:ext cx="8892000" cy="4931400"/>
          </a:xfrm>
          <a:prstGeom prst="roundRect">
            <a:avLst>
              <a:gd name="adj" fmla="val 311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04" name="Google Shape;404;p27" title="46a7674b-3a3f-11f0-9685-00155d41c408.jp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2163" y="3794069"/>
            <a:ext cx="199200" cy="1947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06" name="Google Shape;406;p27" title="8594e83a-35b0-11e7-942a-00155d640301_3_1.jpg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0499" y="1585896"/>
            <a:ext cx="1218699" cy="733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27" title="8594e83a-35b0-11e7-942a-00155d640301.jpg"/>
          <p:cNvPicPr preferRelativeResize="0"/>
          <p:nvPr/>
        </p:nvPicPr>
        <p:blipFill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5425" y="471384"/>
            <a:ext cx="1110674" cy="1110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27" title="46a7674b-3a3f-11f0-9685-00155d41c408.jp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08911" y="1695819"/>
            <a:ext cx="199200" cy="1947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409" name="Google Shape;409;p27"/>
          <p:cNvSpPr/>
          <p:nvPr/>
        </p:nvSpPr>
        <p:spPr>
          <a:xfrm>
            <a:off x="864023" y="1700666"/>
            <a:ext cx="192000" cy="182700"/>
          </a:xfrm>
          <a:prstGeom prst="ellipse">
            <a:avLst/>
          </a:prstGeom>
          <a:solidFill>
            <a:srgbClr val="FFFFFF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27"/>
          <p:cNvSpPr/>
          <p:nvPr/>
        </p:nvSpPr>
        <p:spPr>
          <a:xfrm>
            <a:off x="8929702" y="1409100"/>
            <a:ext cx="293400" cy="2325300"/>
          </a:xfrm>
          <a:prstGeom prst="roundRect">
            <a:avLst>
              <a:gd name="adj" fmla="val 16667"/>
            </a:avLst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27"/>
          <p:cNvSpPr/>
          <p:nvPr/>
        </p:nvSpPr>
        <p:spPr>
          <a:xfrm>
            <a:off x="426000" y="2155473"/>
            <a:ext cx="675900" cy="203700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925 ₽</a:t>
            </a:r>
            <a:endParaRPr/>
          </a:p>
        </p:txBody>
      </p:sp>
      <p:sp>
        <p:nvSpPr>
          <p:cNvPr id="412" name="Google Shape;412;p27"/>
          <p:cNvSpPr txBox="1"/>
          <p:nvPr/>
        </p:nvSpPr>
        <p:spPr>
          <a:xfrm>
            <a:off x="338050" y="1630875"/>
            <a:ext cx="5532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25426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13" name="Google Shape;413;p27"/>
          <p:cNvSpPr/>
          <p:nvPr/>
        </p:nvSpPr>
        <p:spPr>
          <a:xfrm>
            <a:off x="426000" y="4530373"/>
            <a:ext cx="675900" cy="203700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915 ₽</a:t>
            </a:r>
            <a:endParaRPr/>
          </a:p>
        </p:txBody>
      </p:sp>
      <p:sp>
        <p:nvSpPr>
          <p:cNvPr id="414" name="Google Shape;414;p27"/>
          <p:cNvSpPr txBox="1"/>
          <p:nvPr/>
        </p:nvSpPr>
        <p:spPr>
          <a:xfrm>
            <a:off x="8004322" y="208919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15" name="Google Shape;415;p27"/>
          <p:cNvSpPr/>
          <p:nvPr/>
        </p:nvSpPr>
        <p:spPr>
          <a:xfrm flipH="1">
            <a:off x="8092436" y="1969923"/>
            <a:ext cx="192000" cy="182700"/>
          </a:xfrm>
          <a:prstGeom prst="ellipse">
            <a:avLst/>
          </a:prstGeom>
          <a:solidFill>
            <a:srgbClr val="E01431"/>
          </a:solidFill>
          <a:ln w="9525" cap="flat" cmpd="sng">
            <a:solidFill>
              <a:srgbClr val="E01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27"/>
          <p:cNvSpPr txBox="1"/>
          <p:nvPr/>
        </p:nvSpPr>
        <p:spPr>
          <a:xfrm>
            <a:off x="8004322" y="449007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17" name="Google Shape;417;p27"/>
          <p:cNvSpPr/>
          <p:nvPr/>
        </p:nvSpPr>
        <p:spPr>
          <a:xfrm flipH="1">
            <a:off x="8092436" y="4370803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27"/>
          <p:cNvSpPr txBox="1"/>
          <p:nvPr/>
        </p:nvSpPr>
        <p:spPr>
          <a:xfrm>
            <a:off x="779104" y="182338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19" name="Google Shape;419;p27"/>
          <p:cNvSpPr/>
          <p:nvPr/>
        </p:nvSpPr>
        <p:spPr>
          <a:xfrm>
            <a:off x="1114592" y="1700666"/>
            <a:ext cx="192000" cy="182700"/>
          </a:xfrm>
          <a:prstGeom prst="ellipse">
            <a:avLst/>
          </a:prstGeom>
          <a:solidFill>
            <a:srgbClr val="E01431"/>
          </a:solidFill>
          <a:ln w="9525" cap="flat" cmpd="sng">
            <a:solidFill>
              <a:srgbClr val="E01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27"/>
          <p:cNvSpPr txBox="1"/>
          <p:nvPr/>
        </p:nvSpPr>
        <p:spPr>
          <a:xfrm>
            <a:off x="1029672" y="182338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21" name="Google Shape;421;p27"/>
          <p:cNvSpPr/>
          <p:nvPr/>
        </p:nvSpPr>
        <p:spPr>
          <a:xfrm>
            <a:off x="1365160" y="1700666"/>
            <a:ext cx="192000" cy="182700"/>
          </a:xfrm>
          <a:prstGeom prst="ellipse">
            <a:avLst/>
          </a:prstGeom>
          <a:solidFill>
            <a:srgbClr val="7A7C5C"/>
          </a:solidFill>
          <a:ln w="9525" cap="flat" cmpd="sng">
            <a:solidFill>
              <a:srgbClr val="7A7C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27"/>
          <p:cNvSpPr txBox="1"/>
          <p:nvPr/>
        </p:nvSpPr>
        <p:spPr>
          <a:xfrm>
            <a:off x="1279613" y="182338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23" name="Google Shape;423;p27"/>
          <p:cNvSpPr/>
          <p:nvPr/>
        </p:nvSpPr>
        <p:spPr>
          <a:xfrm>
            <a:off x="2619377" y="1700666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27"/>
          <p:cNvSpPr txBox="1"/>
          <p:nvPr/>
        </p:nvSpPr>
        <p:spPr>
          <a:xfrm>
            <a:off x="1530809" y="182338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25" name="Google Shape;425;p27"/>
          <p:cNvSpPr/>
          <p:nvPr/>
        </p:nvSpPr>
        <p:spPr>
          <a:xfrm>
            <a:off x="1866297" y="1700666"/>
            <a:ext cx="192000" cy="182700"/>
          </a:xfrm>
          <a:prstGeom prst="ellipse">
            <a:avLst/>
          </a:prstGeom>
          <a:solidFill>
            <a:srgbClr val="1A4095"/>
          </a:solidFill>
          <a:ln w="9525" cap="flat" cmpd="sng">
            <a:solidFill>
              <a:srgbClr val="1A40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27"/>
          <p:cNvSpPr txBox="1"/>
          <p:nvPr/>
        </p:nvSpPr>
        <p:spPr>
          <a:xfrm>
            <a:off x="1783468" y="182338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.24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27" name="Google Shape;427;p27"/>
          <p:cNvSpPr/>
          <p:nvPr/>
        </p:nvSpPr>
        <p:spPr>
          <a:xfrm>
            <a:off x="2116866" y="1700666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27"/>
          <p:cNvSpPr txBox="1"/>
          <p:nvPr/>
        </p:nvSpPr>
        <p:spPr>
          <a:xfrm>
            <a:off x="2026854" y="182338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29" name="Google Shape;429;p27"/>
          <p:cNvSpPr/>
          <p:nvPr/>
        </p:nvSpPr>
        <p:spPr>
          <a:xfrm flipH="1">
            <a:off x="2369243" y="1700666"/>
            <a:ext cx="192000" cy="182700"/>
          </a:xfrm>
          <a:prstGeom prst="ellipse">
            <a:avLst/>
          </a:prstGeom>
          <a:solidFill>
            <a:srgbClr val="B7B7B7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27"/>
          <p:cNvSpPr txBox="1"/>
          <p:nvPr/>
        </p:nvSpPr>
        <p:spPr>
          <a:xfrm>
            <a:off x="2308415" y="1823383"/>
            <a:ext cx="3003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.29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31" name="Google Shape;431;p27"/>
          <p:cNvSpPr txBox="1"/>
          <p:nvPr/>
        </p:nvSpPr>
        <p:spPr>
          <a:xfrm>
            <a:off x="2531218" y="182338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32" name="Google Shape;432;p27"/>
          <p:cNvSpPr txBox="1"/>
          <p:nvPr/>
        </p:nvSpPr>
        <p:spPr>
          <a:xfrm>
            <a:off x="338050" y="3729863"/>
            <a:ext cx="6759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25424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33" name="Google Shape;433;p27"/>
          <p:cNvSpPr/>
          <p:nvPr/>
        </p:nvSpPr>
        <p:spPr>
          <a:xfrm>
            <a:off x="875437" y="3799630"/>
            <a:ext cx="192000" cy="182700"/>
          </a:xfrm>
          <a:prstGeom prst="ellipse">
            <a:avLst/>
          </a:prstGeom>
          <a:solidFill>
            <a:srgbClr val="FFFFFF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27"/>
          <p:cNvSpPr txBox="1"/>
          <p:nvPr/>
        </p:nvSpPr>
        <p:spPr>
          <a:xfrm>
            <a:off x="785034" y="391739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35" name="Google Shape;435;p27"/>
          <p:cNvSpPr/>
          <p:nvPr/>
        </p:nvSpPr>
        <p:spPr>
          <a:xfrm>
            <a:off x="1126006" y="3799630"/>
            <a:ext cx="192000" cy="182700"/>
          </a:xfrm>
          <a:prstGeom prst="ellipse">
            <a:avLst/>
          </a:prstGeom>
          <a:solidFill>
            <a:srgbClr val="E01431"/>
          </a:solidFill>
          <a:ln w="9525" cap="flat" cmpd="sng">
            <a:solidFill>
              <a:srgbClr val="E01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27"/>
          <p:cNvSpPr txBox="1"/>
          <p:nvPr/>
        </p:nvSpPr>
        <p:spPr>
          <a:xfrm>
            <a:off x="1031179" y="391739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37" name="Google Shape;437;p27"/>
          <p:cNvSpPr/>
          <p:nvPr/>
        </p:nvSpPr>
        <p:spPr>
          <a:xfrm>
            <a:off x="1376574" y="3799630"/>
            <a:ext cx="192000" cy="182700"/>
          </a:xfrm>
          <a:prstGeom prst="ellipse">
            <a:avLst/>
          </a:prstGeom>
          <a:solidFill>
            <a:srgbClr val="A61831"/>
          </a:solidFill>
          <a:ln w="9525" cap="flat" cmpd="sng">
            <a:solidFill>
              <a:srgbClr val="A618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27"/>
          <p:cNvSpPr txBox="1"/>
          <p:nvPr/>
        </p:nvSpPr>
        <p:spPr>
          <a:xfrm>
            <a:off x="1284127" y="391739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.13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39" name="Google Shape;439;p27"/>
          <p:cNvSpPr txBox="1"/>
          <p:nvPr/>
        </p:nvSpPr>
        <p:spPr>
          <a:xfrm>
            <a:off x="1532316" y="391739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40" name="Google Shape;440;p27"/>
          <p:cNvSpPr/>
          <p:nvPr/>
        </p:nvSpPr>
        <p:spPr>
          <a:xfrm>
            <a:off x="1877711" y="3799630"/>
            <a:ext cx="192000" cy="182700"/>
          </a:xfrm>
          <a:prstGeom prst="ellipse">
            <a:avLst/>
          </a:prstGeom>
          <a:solidFill>
            <a:srgbClr val="214D21"/>
          </a:solidFill>
          <a:ln w="9525" cap="flat" cmpd="sng">
            <a:solidFill>
              <a:srgbClr val="214D2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27"/>
          <p:cNvSpPr txBox="1"/>
          <p:nvPr/>
        </p:nvSpPr>
        <p:spPr>
          <a:xfrm>
            <a:off x="1784974" y="391739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42" name="Google Shape;442;p27"/>
          <p:cNvSpPr/>
          <p:nvPr/>
        </p:nvSpPr>
        <p:spPr>
          <a:xfrm flipH="1">
            <a:off x="3124717" y="3799630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27"/>
          <p:cNvSpPr/>
          <p:nvPr/>
        </p:nvSpPr>
        <p:spPr>
          <a:xfrm rot="-3463195" flipH="1">
            <a:off x="3134258" y="3801870"/>
            <a:ext cx="172453" cy="175604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27"/>
          <p:cNvSpPr txBox="1"/>
          <p:nvPr/>
        </p:nvSpPr>
        <p:spPr>
          <a:xfrm>
            <a:off x="3034247" y="391739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45" name="Google Shape;445;p27"/>
          <p:cNvSpPr/>
          <p:nvPr/>
        </p:nvSpPr>
        <p:spPr>
          <a:xfrm flipH="1">
            <a:off x="1377068" y="4152142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p27"/>
          <p:cNvSpPr/>
          <p:nvPr/>
        </p:nvSpPr>
        <p:spPr>
          <a:xfrm rot="-3462241" flipH="1">
            <a:off x="1384729" y="4150695"/>
            <a:ext cx="188099" cy="188260"/>
          </a:xfrm>
          <a:prstGeom prst="pie">
            <a:avLst>
              <a:gd name="adj1" fmla="val 26649"/>
              <a:gd name="adj2" fmla="val 10860650"/>
            </a:avLst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27"/>
          <p:cNvSpPr txBox="1"/>
          <p:nvPr/>
        </p:nvSpPr>
        <p:spPr>
          <a:xfrm>
            <a:off x="1312752" y="427141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48" name="Google Shape;448;p27"/>
          <p:cNvSpPr/>
          <p:nvPr/>
        </p:nvSpPr>
        <p:spPr>
          <a:xfrm flipH="1">
            <a:off x="1624240" y="4152142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7"/>
          <p:cNvSpPr/>
          <p:nvPr/>
        </p:nvSpPr>
        <p:spPr>
          <a:xfrm rot="-3462284" flipH="1">
            <a:off x="1628720" y="4152045"/>
            <a:ext cx="194841" cy="189341"/>
          </a:xfrm>
          <a:prstGeom prst="pie">
            <a:avLst>
              <a:gd name="adj1" fmla="val 21577133"/>
              <a:gd name="adj2" fmla="val 10860650"/>
            </a:avLst>
          </a:prstGeom>
          <a:solidFill>
            <a:srgbClr val="E014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27"/>
          <p:cNvSpPr txBox="1"/>
          <p:nvPr/>
        </p:nvSpPr>
        <p:spPr>
          <a:xfrm>
            <a:off x="1562845" y="4271417"/>
            <a:ext cx="3693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.359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51" name="Google Shape;451;p27"/>
          <p:cNvSpPr txBox="1"/>
          <p:nvPr/>
        </p:nvSpPr>
        <p:spPr>
          <a:xfrm>
            <a:off x="802631" y="4271417"/>
            <a:ext cx="328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52" name="Google Shape;452;p27"/>
          <p:cNvSpPr/>
          <p:nvPr/>
        </p:nvSpPr>
        <p:spPr>
          <a:xfrm flipH="1">
            <a:off x="1128074" y="4152142"/>
            <a:ext cx="192000" cy="182700"/>
          </a:xfrm>
          <a:prstGeom prst="ellipse">
            <a:avLst/>
          </a:prstGeom>
          <a:solidFill>
            <a:srgbClr val="999999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27"/>
          <p:cNvSpPr txBox="1"/>
          <p:nvPr/>
        </p:nvSpPr>
        <p:spPr>
          <a:xfrm>
            <a:off x="1056673" y="4271416"/>
            <a:ext cx="328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.291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54" name="Google Shape;454;p27"/>
          <p:cNvSpPr/>
          <p:nvPr/>
        </p:nvSpPr>
        <p:spPr>
          <a:xfrm flipH="1">
            <a:off x="2377740" y="3799630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27"/>
          <p:cNvSpPr txBox="1"/>
          <p:nvPr/>
        </p:nvSpPr>
        <p:spPr>
          <a:xfrm>
            <a:off x="2290325" y="391739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56" name="Google Shape;456;p27"/>
          <p:cNvSpPr/>
          <p:nvPr/>
        </p:nvSpPr>
        <p:spPr>
          <a:xfrm flipH="1">
            <a:off x="2126989" y="3799630"/>
            <a:ext cx="192000" cy="182700"/>
          </a:xfrm>
          <a:prstGeom prst="ellipse">
            <a:avLst/>
          </a:prstGeom>
          <a:solidFill>
            <a:srgbClr val="1A4095"/>
          </a:solidFill>
          <a:ln w="9525" cap="flat" cmpd="sng">
            <a:solidFill>
              <a:srgbClr val="1A40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27"/>
          <p:cNvSpPr txBox="1"/>
          <p:nvPr/>
        </p:nvSpPr>
        <p:spPr>
          <a:xfrm>
            <a:off x="2034868" y="391739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.22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58" name="Google Shape;458;p27"/>
          <p:cNvSpPr/>
          <p:nvPr/>
        </p:nvSpPr>
        <p:spPr>
          <a:xfrm flipH="1">
            <a:off x="2630953" y="3799630"/>
            <a:ext cx="192000" cy="182700"/>
          </a:xfrm>
          <a:prstGeom prst="ellipse">
            <a:avLst/>
          </a:prstGeom>
          <a:solidFill>
            <a:srgbClr val="CCCCCC"/>
          </a:solidFill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27"/>
          <p:cNvSpPr txBox="1"/>
          <p:nvPr/>
        </p:nvSpPr>
        <p:spPr>
          <a:xfrm>
            <a:off x="2542320" y="391739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.29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60" name="Google Shape;460;p27"/>
          <p:cNvSpPr/>
          <p:nvPr/>
        </p:nvSpPr>
        <p:spPr>
          <a:xfrm flipH="1">
            <a:off x="2874320" y="3799630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27"/>
          <p:cNvSpPr txBox="1"/>
          <p:nvPr/>
        </p:nvSpPr>
        <p:spPr>
          <a:xfrm>
            <a:off x="2789177" y="391739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62" name="Google Shape;462;p27"/>
          <p:cNvSpPr/>
          <p:nvPr/>
        </p:nvSpPr>
        <p:spPr>
          <a:xfrm flipH="1">
            <a:off x="1130568" y="4153239"/>
            <a:ext cx="192000" cy="182700"/>
          </a:xfrm>
          <a:prstGeom prst="ellipse">
            <a:avLst/>
          </a:prstGeom>
          <a:solidFill>
            <a:srgbClr val="BABCB7"/>
          </a:solidFill>
          <a:ln w="9525" cap="flat" cmpd="sng">
            <a:solidFill>
              <a:srgbClr val="BABC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00">
              <a:solidFill>
                <a:schemeClr val="dk1"/>
              </a:solidFill>
            </a:endParaRPr>
          </a:p>
        </p:txBody>
      </p:sp>
      <p:pic>
        <p:nvPicPr>
          <p:cNvPr id="463" name="Google Shape;463;p27" title="8594e830-35b0-11e7-942a-00155d640301_3_1.jpg"/>
          <p:cNvPicPr preferRelativeResize="0"/>
          <p:nvPr/>
        </p:nvPicPr>
        <p:blipFill rotWithShape="1"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6208" y="4112250"/>
            <a:ext cx="1218699" cy="620125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27"/>
          <p:cNvSpPr/>
          <p:nvPr/>
        </p:nvSpPr>
        <p:spPr>
          <a:xfrm flipH="1">
            <a:off x="870720" y="4152142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27"/>
          <p:cNvSpPr/>
          <p:nvPr/>
        </p:nvSpPr>
        <p:spPr>
          <a:xfrm rot="-3462284" flipH="1">
            <a:off x="875200" y="4152045"/>
            <a:ext cx="194841" cy="189341"/>
          </a:xfrm>
          <a:prstGeom prst="pie">
            <a:avLst>
              <a:gd name="adj1" fmla="val 21577133"/>
              <a:gd name="adj2" fmla="val 10860650"/>
            </a:avLst>
          </a:prstGeom>
          <a:solidFill>
            <a:srgbClr val="E014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66" name="Google Shape;466;p27" title="SNAP-FIVE-BASEBALL-ACRYLIC-WEAR-01-SNFI.jpg"/>
          <p:cNvPicPr preferRelativeResize="0"/>
          <p:nvPr/>
        </p:nvPicPr>
        <p:blipFill rotWithShape="1"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045850" y="335225"/>
            <a:ext cx="2277900" cy="220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p27" title="A3.png"/>
          <p:cNvPicPr preferRelativeResize="0"/>
          <p:nvPr/>
        </p:nvPicPr>
        <p:blipFill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7274" y="427198"/>
            <a:ext cx="300300" cy="159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27" title="05 (1).png"/>
          <p:cNvPicPr preferRelativeResize="0"/>
          <p:nvPr/>
        </p:nvPicPr>
        <p:blipFill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7781" y="905701"/>
            <a:ext cx="593334" cy="266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27" title="image - 2025-07-03T164955.940.png"/>
          <p:cNvPicPr preferRelativeResize="0"/>
          <p:nvPr/>
        </p:nvPicPr>
        <p:blipFill rotWithShape="1">
          <a:blip r:embed="rId1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363" b="528"/>
          <a:stretch/>
        </p:blipFill>
        <p:spPr>
          <a:xfrm>
            <a:off x="4055500" y="2704600"/>
            <a:ext cx="2268601" cy="2180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0" name="Google Shape;470;p27" title="05_1.png"/>
          <p:cNvPicPr preferRelativeResize="0"/>
          <p:nvPr/>
        </p:nvPicPr>
        <p:blipFill>
          <a:blip r:embed="rId1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7716" y="3216924"/>
            <a:ext cx="459025" cy="434725"/>
          </a:xfrm>
          <a:prstGeom prst="rect">
            <a:avLst/>
          </a:prstGeom>
          <a:noFill/>
          <a:ln>
            <a:noFill/>
          </a:ln>
        </p:spPr>
      </p:pic>
      <p:sp>
        <p:nvSpPr>
          <p:cNvPr id="471" name="Google Shape;471;p27"/>
          <p:cNvSpPr txBox="1"/>
          <p:nvPr/>
        </p:nvSpPr>
        <p:spPr>
          <a:xfrm>
            <a:off x="308325" y="396000"/>
            <a:ext cx="35466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Snap five</a:t>
            </a:r>
            <a:endParaRPr sz="2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Бейсболка. 5 клиньев. Пластиковая застёжка.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Полиэстер 100%, плотность 300 г/м². Без лобового шва. </a:t>
            </a: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72" name="Google Shape;472;p27"/>
          <p:cNvSpPr txBox="1"/>
          <p:nvPr/>
        </p:nvSpPr>
        <p:spPr>
          <a:xfrm>
            <a:off x="299225" y="2475875"/>
            <a:ext cx="3435900" cy="12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Snap back</a:t>
            </a:r>
            <a:endParaRPr sz="2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Бейсболка. 6 клиньев. Пластиковая застёжка.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Полиэстер 100%, внутренняя тесьма 100% хлопок, </a:t>
            </a:r>
            <a:b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плотность 400 г/м². Лобовой шов. 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73" name="Google Shape;473;p27"/>
          <p:cNvSpPr txBox="1"/>
          <p:nvPr/>
        </p:nvSpPr>
        <p:spPr>
          <a:xfrm rot="-5400000">
            <a:off x="8343325" y="2321400"/>
            <a:ext cx="1382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КОЛЛЕКЦИИ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" name="Picture 2" descr="Бейсболка SNAP BACK, 6 клиньев, пластиковая застежка">
            <a:extLst>
              <a:ext uri="{FF2B5EF4-FFF2-40B4-BE49-F238E27FC236}">
                <a16:creationId xmlns:a16="http://schemas.microsoft.com/office/drawing/2014/main" id="{D459D9EC-45B0-3AEE-56CD-BBCA00857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27297" y="2925017"/>
            <a:ext cx="1218699" cy="121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28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9" name="Google Shape;479;p28"/>
          <p:cNvSpPr/>
          <p:nvPr/>
        </p:nvSpPr>
        <p:spPr>
          <a:xfrm>
            <a:off x="126000" y="106050"/>
            <a:ext cx="8892000" cy="4931400"/>
          </a:xfrm>
          <a:prstGeom prst="roundRect">
            <a:avLst>
              <a:gd name="adj" fmla="val 311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28"/>
          <p:cNvSpPr txBox="1"/>
          <p:nvPr/>
        </p:nvSpPr>
        <p:spPr>
          <a:xfrm>
            <a:off x="338050" y="3201734"/>
            <a:ext cx="7638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25495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81" name="Google Shape;481;p28"/>
          <p:cNvSpPr/>
          <p:nvPr/>
        </p:nvSpPr>
        <p:spPr>
          <a:xfrm>
            <a:off x="426000" y="4053595"/>
            <a:ext cx="675900" cy="203700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1 395 ₽</a:t>
            </a:r>
            <a:endParaRPr/>
          </a:p>
        </p:txBody>
      </p:sp>
      <p:sp>
        <p:nvSpPr>
          <p:cNvPr id="482" name="Google Shape;482;p28"/>
          <p:cNvSpPr/>
          <p:nvPr/>
        </p:nvSpPr>
        <p:spPr>
          <a:xfrm>
            <a:off x="8929702" y="1409100"/>
            <a:ext cx="293400" cy="2325300"/>
          </a:xfrm>
          <a:prstGeom prst="roundRect">
            <a:avLst>
              <a:gd name="adj" fmla="val 16667"/>
            </a:avLst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28"/>
          <p:cNvSpPr/>
          <p:nvPr/>
        </p:nvSpPr>
        <p:spPr>
          <a:xfrm flipH="1">
            <a:off x="2364986" y="3273066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28"/>
          <p:cNvSpPr txBox="1"/>
          <p:nvPr/>
        </p:nvSpPr>
        <p:spPr>
          <a:xfrm>
            <a:off x="2317908" y="3392350"/>
            <a:ext cx="2802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85" name="Google Shape;485;p28"/>
          <p:cNvSpPr/>
          <p:nvPr/>
        </p:nvSpPr>
        <p:spPr>
          <a:xfrm flipH="1">
            <a:off x="1361398" y="3273066"/>
            <a:ext cx="192000" cy="182700"/>
          </a:xfrm>
          <a:prstGeom prst="ellipse">
            <a:avLst/>
          </a:prstGeom>
          <a:solidFill>
            <a:srgbClr val="E4D5C0"/>
          </a:solidFill>
          <a:ln w="9525" cap="flat" cmpd="sng">
            <a:solidFill>
              <a:srgbClr val="E4D5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28"/>
          <p:cNvSpPr txBox="1"/>
          <p:nvPr/>
        </p:nvSpPr>
        <p:spPr>
          <a:xfrm>
            <a:off x="1270883" y="3392341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87" name="Google Shape;487;p28"/>
          <p:cNvSpPr txBox="1"/>
          <p:nvPr/>
        </p:nvSpPr>
        <p:spPr>
          <a:xfrm>
            <a:off x="1522228" y="3392341"/>
            <a:ext cx="3693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.24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88" name="Google Shape;488;p28"/>
          <p:cNvSpPr txBox="1"/>
          <p:nvPr/>
        </p:nvSpPr>
        <p:spPr>
          <a:xfrm>
            <a:off x="1775222" y="3392341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89" name="Google Shape;489;p28"/>
          <p:cNvSpPr/>
          <p:nvPr/>
        </p:nvSpPr>
        <p:spPr>
          <a:xfrm flipH="1">
            <a:off x="865232" y="3273066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28"/>
          <p:cNvSpPr txBox="1"/>
          <p:nvPr/>
        </p:nvSpPr>
        <p:spPr>
          <a:xfrm>
            <a:off x="818219" y="3392341"/>
            <a:ext cx="328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91" name="Google Shape;491;p28"/>
          <p:cNvSpPr/>
          <p:nvPr/>
        </p:nvSpPr>
        <p:spPr>
          <a:xfrm flipH="1">
            <a:off x="1112404" y="3273066"/>
            <a:ext cx="192000" cy="182700"/>
          </a:xfrm>
          <a:prstGeom prst="ellipse">
            <a:avLst/>
          </a:prstGeom>
          <a:solidFill>
            <a:srgbClr val="7A7C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28"/>
          <p:cNvSpPr txBox="1"/>
          <p:nvPr/>
        </p:nvSpPr>
        <p:spPr>
          <a:xfrm>
            <a:off x="1045242" y="3392341"/>
            <a:ext cx="328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.09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93" name="Google Shape;493;p28"/>
          <p:cNvSpPr/>
          <p:nvPr/>
        </p:nvSpPr>
        <p:spPr>
          <a:xfrm flipH="1">
            <a:off x="2118446" y="3274859"/>
            <a:ext cx="192000" cy="182700"/>
          </a:xfrm>
          <a:prstGeom prst="ellipse">
            <a:avLst/>
          </a:prstGeom>
          <a:solidFill>
            <a:srgbClr val="595959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p28"/>
          <p:cNvSpPr txBox="1"/>
          <p:nvPr/>
        </p:nvSpPr>
        <p:spPr>
          <a:xfrm>
            <a:off x="2077041" y="339413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.30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95" name="Google Shape;495;p28"/>
          <p:cNvSpPr/>
          <p:nvPr/>
        </p:nvSpPr>
        <p:spPr>
          <a:xfrm flipH="1">
            <a:off x="1115689" y="3275766"/>
            <a:ext cx="192000" cy="182700"/>
          </a:xfrm>
          <a:prstGeom prst="ellipse">
            <a:avLst/>
          </a:prstGeom>
          <a:noFill/>
          <a:ln w="9525" cap="flat" cmpd="sng">
            <a:solidFill>
              <a:srgbClr val="7A7C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p28"/>
          <p:cNvSpPr/>
          <p:nvPr/>
        </p:nvSpPr>
        <p:spPr>
          <a:xfrm flipH="1">
            <a:off x="864978" y="3273128"/>
            <a:ext cx="192000" cy="182700"/>
          </a:xfrm>
          <a:prstGeom prst="ellipse">
            <a:avLst/>
          </a:prstGeom>
          <a:noFill/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28"/>
          <p:cNvSpPr/>
          <p:nvPr/>
        </p:nvSpPr>
        <p:spPr>
          <a:xfrm flipH="1">
            <a:off x="1611353" y="3274859"/>
            <a:ext cx="192000" cy="182700"/>
          </a:xfrm>
          <a:prstGeom prst="ellipse">
            <a:avLst/>
          </a:prstGeom>
          <a:solidFill>
            <a:srgbClr val="1A4095"/>
          </a:solidFill>
          <a:ln w="9525" cap="flat" cmpd="sng">
            <a:solidFill>
              <a:srgbClr val="1A40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28"/>
          <p:cNvSpPr/>
          <p:nvPr/>
        </p:nvSpPr>
        <p:spPr>
          <a:xfrm flipH="1">
            <a:off x="1863336" y="3273066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99" name="Google Shape;499;p28" title="image - 2025-07-03T173628.352.png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141" r="5916"/>
          <a:stretch/>
        </p:blipFill>
        <p:spPr>
          <a:xfrm>
            <a:off x="4055150" y="340650"/>
            <a:ext cx="4751100" cy="4473600"/>
          </a:xfrm>
          <a:prstGeom prst="roundRect">
            <a:avLst>
              <a:gd name="adj" fmla="val 4134"/>
            </a:avLst>
          </a:prstGeom>
          <a:noFill/>
          <a:ln>
            <a:noFill/>
          </a:ln>
        </p:spPr>
      </p:pic>
      <p:pic>
        <p:nvPicPr>
          <p:cNvPr id="500" name="Google Shape;500;p28" title="A3.png"/>
          <p:cNvPicPr preferRelativeResize="0"/>
          <p:nvPr/>
        </p:nvPicPr>
        <p:blipFill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7274" y="427198"/>
            <a:ext cx="300300" cy="159217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p28"/>
          <p:cNvSpPr txBox="1"/>
          <p:nvPr/>
        </p:nvSpPr>
        <p:spPr>
          <a:xfrm>
            <a:off x="7441801" y="1745916"/>
            <a:ext cx="3693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02" name="Google Shape;502;p28"/>
          <p:cNvSpPr/>
          <p:nvPr/>
        </p:nvSpPr>
        <p:spPr>
          <a:xfrm flipH="1">
            <a:off x="7530927" y="1628434"/>
            <a:ext cx="192000" cy="182700"/>
          </a:xfrm>
          <a:prstGeom prst="ellipse">
            <a:avLst/>
          </a:prstGeom>
          <a:solidFill>
            <a:srgbClr val="E4D5C0"/>
          </a:solidFill>
          <a:ln w="9525" cap="flat" cmpd="sng">
            <a:solidFill>
              <a:srgbClr val="E4D5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p28"/>
          <p:cNvSpPr txBox="1"/>
          <p:nvPr/>
        </p:nvSpPr>
        <p:spPr>
          <a:xfrm>
            <a:off x="308325" y="396000"/>
            <a:ext cx="34533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FIJI</a:t>
            </a:r>
            <a:endParaRPr sz="2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Бейсболка. 5 клиньев. Застёжка на липучке.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Переработанный полиэстер 100%, плотность 200 г/м².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Швы с дополнительной прострочкой. 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6 вышитых люверсов для лучшей вентиляции.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Изогнутый козырёк с 6-ю строчками в цвет основного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материала.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Широкое пространство для нанесения на переднем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большом клине.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4" name="Google Shape;504;p28"/>
          <p:cNvSpPr txBox="1"/>
          <p:nvPr/>
        </p:nvSpPr>
        <p:spPr>
          <a:xfrm rot="-5400000">
            <a:off x="8343325" y="2321400"/>
            <a:ext cx="1382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КОЛЛЕКЦИИ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29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29"/>
          <p:cNvSpPr/>
          <p:nvPr/>
        </p:nvSpPr>
        <p:spPr>
          <a:xfrm>
            <a:off x="126000" y="106050"/>
            <a:ext cx="8892000" cy="4931400"/>
          </a:xfrm>
          <a:prstGeom prst="roundRect">
            <a:avLst>
              <a:gd name="adj" fmla="val 311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29"/>
          <p:cNvSpPr/>
          <p:nvPr/>
        </p:nvSpPr>
        <p:spPr>
          <a:xfrm>
            <a:off x="8929702" y="1409100"/>
            <a:ext cx="293400" cy="2325300"/>
          </a:xfrm>
          <a:prstGeom prst="roundRect">
            <a:avLst>
              <a:gd name="adj" fmla="val 16667"/>
            </a:avLst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29"/>
          <p:cNvSpPr txBox="1"/>
          <p:nvPr/>
        </p:nvSpPr>
        <p:spPr>
          <a:xfrm rot="-5400000">
            <a:off x="8409025" y="2387100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КОЛЛЕКЦИИ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513" name="Google Shape;513;p29" title="e01e4725-0748-11ea-948a-00155d640316_1_1.jpg"/>
          <p:cNvPicPr preferRelativeResize="0"/>
          <p:nvPr/>
        </p:nvPicPr>
        <p:blipFill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3641" y="3806900"/>
            <a:ext cx="1218699" cy="1218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p29" title="e01e4725-0748-11ea-948a-00155d640316.jpg"/>
          <p:cNvPicPr preferRelativeResize="0"/>
          <p:nvPr/>
        </p:nvPicPr>
        <p:blipFill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7825" y="2939150"/>
            <a:ext cx="1146375" cy="114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Google Shape;515;p29" title="d9e61123-35ae-11e7-942a-00155d640301_2_GEAR-RED-(1).jpg"/>
          <p:cNvPicPr preferRelativeResize="0"/>
          <p:nvPr/>
        </p:nvPicPr>
        <p:blipFill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7825" y="1356700"/>
            <a:ext cx="1250701" cy="1250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6" name="Google Shape;516;p29" title="ысы.png"/>
          <p:cNvPicPr preferRelativeResize="0"/>
          <p:nvPr/>
        </p:nvPicPr>
        <p:blipFill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4475" y="474043"/>
            <a:ext cx="1111151" cy="1083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p29" title="LIBERTY-FIVE-BASEBALL-COTTON-BRUSHED_COTTON-WEAR-05-LIFV.jpg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39350" y="2715650"/>
            <a:ext cx="2284398" cy="218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29" title="SNAP-FIVE-BASEBALL-ACRYLIC-WEAR-01-SNFI.jpg"/>
          <p:cNvPicPr preferRelativeResize="0"/>
          <p:nvPr/>
        </p:nvPicPr>
        <p:blipFill rotWithShape="1"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045850" y="335675"/>
            <a:ext cx="2277900" cy="2187899"/>
          </a:xfrm>
          <a:prstGeom prst="rect">
            <a:avLst/>
          </a:prstGeom>
          <a:solidFill>
            <a:schemeClr val="dk1"/>
          </a:solidFill>
          <a:ln>
            <a:noFill/>
          </a:ln>
        </p:spPr>
      </p:pic>
      <p:sp>
        <p:nvSpPr>
          <p:cNvPr id="519" name="Google Shape;519;p29"/>
          <p:cNvSpPr/>
          <p:nvPr/>
        </p:nvSpPr>
        <p:spPr>
          <a:xfrm>
            <a:off x="864023" y="1700666"/>
            <a:ext cx="192000" cy="182700"/>
          </a:xfrm>
          <a:prstGeom prst="ellipse">
            <a:avLst/>
          </a:prstGeom>
          <a:solidFill>
            <a:srgbClr val="FFFFFF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29"/>
          <p:cNvSpPr/>
          <p:nvPr/>
        </p:nvSpPr>
        <p:spPr>
          <a:xfrm>
            <a:off x="8929702" y="1409100"/>
            <a:ext cx="293400" cy="2325300"/>
          </a:xfrm>
          <a:prstGeom prst="roundRect">
            <a:avLst>
              <a:gd name="adj" fmla="val 16667"/>
            </a:avLst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29"/>
          <p:cNvSpPr/>
          <p:nvPr/>
        </p:nvSpPr>
        <p:spPr>
          <a:xfrm>
            <a:off x="426000" y="2155473"/>
            <a:ext cx="675900" cy="203700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1 154 ₽</a:t>
            </a:r>
            <a:endParaRPr/>
          </a:p>
        </p:txBody>
      </p:sp>
      <p:sp>
        <p:nvSpPr>
          <p:cNvPr id="522" name="Google Shape;522;p29"/>
          <p:cNvSpPr txBox="1"/>
          <p:nvPr/>
        </p:nvSpPr>
        <p:spPr>
          <a:xfrm>
            <a:off x="338050" y="1630875"/>
            <a:ext cx="5532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25410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23" name="Google Shape;523;p29"/>
          <p:cNvSpPr/>
          <p:nvPr/>
        </p:nvSpPr>
        <p:spPr>
          <a:xfrm>
            <a:off x="426000" y="4247596"/>
            <a:ext cx="675900" cy="203700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530 ₽</a:t>
            </a:r>
            <a:endParaRPr/>
          </a:p>
        </p:txBody>
      </p:sp>
      <p:sp>
        <p:nvSpPr>
          <p:cNvPr id="524" name="Google Shape;524;p29"/>
          <p:cNvSpPr txBox="1"/>
          <p:nvPr/>
        </p:nvSpPr>
        <p:spPr>
          <a:xfrm>
            <a:off x="8004322" y="208919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25" name="Google Shape;525;p29"/>
          <p:cNvSpPr/>
          <p:nvPr/>
        </p:nvSpPr>
        <p:spPr>
          <a:xfrm flipH="1">
            <a:off x="8092436" y="1969923"/>
            <a:ext cx="192000" cy="182700"/>
          </a:xfrm>
          <a:prstGeom prst="ellipse">
            <a:avLst/>
          </a:prstGeom>
          <a:solidFill>
            <a:srgbClr val="E01431"/>
          </a:solidFill>
          <a:ln w="9525" cap="flat" cmpd="sng">
            <a:solidFill>
              <a:srgbClr val="E01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29"/>
          <p:cNvSpPr txBox="1"/>
          <p:nvPr/>
        </p:nvSpPr>
        <p:spPr>
          <a:xfrm>
            <a:off x="8004322" y="449007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27" name="Google Shape;527;p29"/>
          <p:cNvSpPr/>
          <p:nvPr/>
        </p:nvSpPr>
        <p:spPr>
          <a:xfrm flipH="1">
            <a:off x="8092436" y="4370803"/>
            <a:ext cx="192000" cy="182700"/>
          </a:xfrm>
          <a:prstGeom prst="ellipse">
            <a:avLst/>
          </a:prstGeom>
          <a:solidFill>
            <a:srgbClr val="1A4095"/>
          </a:solidFill>
          <a:ln w="9525" cap="flat" cmpd="sng">
            <a:solidFill>
              <a:srgbClr val="1A40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29"/>
          <p:cNvSpPr txBox="1"/>
          <p:nvPr/>
        </p:nvSpPr>
        <p:spPr>
          <a:xfrm>
            <a:off x="779104" y="182338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29" name="Google Shape;529;p29"/>
          <p:cNvSpPr/>
          <p:nvPr/>
        </p:nvSpPr>
        <p:spPr>
          <a:xfrm>
            <a:off x="1114592" y="1700666"/>
            <a:ext cx="192000" cy="182700"/>
          </a:xfrm>
          <a:prstGeom prst="ellipse">
            <a:avLst/>
          </a:prstGeom>
          <a:solidFill>
            <a:srgbClr val="E01431"/>
          </a:solidFill>
          <a:ln w="9525" cap="flat" cmpd="sng">
            <a:solidFill>
              <a:srgbClr val="E01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29"/>
          <p:cNvSpPr txBox="1"/>
          <p:nvPr/>
        </p:nvSpPr>
        <p:spPr>
          <a:xfrm>
            <a:off x="1029672" y="182338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31" name="Google Shape;531;p29"/>
          <p:cNvSpPr/>
          <p:nvPr/>
        </p:nvSpPr>
        <p:spPr>
          <a:xfrm>
            <a:off x="1365160" y="1700666"/>
            <a:ext cx="192000" cy="182700"/>
          </a:xfrm>
          <a:prstGeom prst="ellipse">
            <a:avLst/>
          </a:prstGeom>
          <a:solidFill>
            <a:srgbClr val="339633"/>
          </a:solidFill>
          <a:ln w="9525" cap="flat" cmpd="sng">
            <a:solidFill>
              <a:srgbClr val="3396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29"/>
          <p:cNvSpPr txBox="1"/>
          <p:nvPr/>
        </p:nvSpPr>
        <p:spPr>
          <a:xfrm>
            <a:off x="1279613" y="182338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33" name="Google Shape;533;p29"/>
          <p:cNvSpPr txBox="1"/>
          <p:nvPr/>
        </p:nvSpPr>
        <p:spPr>
          <a:xfrm>
            <a:off x="1530809" y="182338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.22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34" name="Google Shape;534;p29"/>
          <p:cNvSpPr/>
          <p:nvPr/>
        </p:nvSpPr>
        <p:spPr>
          <a:xfrm>
            <a:off x="1866297" y="1700666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29"/>
          <p:cNvSpPr txBox="1"/>
          <p:nvPr/>
        </p:nvSpPr>
        <p:spPr>
          <a:xfrm>
            <a:off x="1783468" y="182338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36" name="Google Shape;536;p29"/>
          <p:cNvSpPr/>
          <p:nvPr/>
        </p:nvSpPr>
        <p:spPr>
          <a:xfrm>
            <a:off x="2116866" y="1700666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p29"/>
          <p:cNvSpPr txBox="1"/>
          <p:nvPr/>
        </p:nvSpPr>
        <p:spPr>
          <a:xfrm>
            <a:off x="2026854" y="182338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38" name="Google Shape;538;p29"/>
          <p:cNvSpPr txBox="1"/>
          <p:nvPr/>
        </p:nvSpPr>
        <p:spPr>
          <a:xfrm>
            <a:off x="338050" y="3729863"/>
            <a:ext cx="6759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25433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39" name="Google Shape;539;p29"/>
          <p:cNvSpPr/>
          <p:nvPr/>
        </p:nvSpPr>
        <p:spPr>
          <a:xfrm>
            <a:off x="875437" y="3799630"/>
            <a:ext cx="192000" cy="182700"/>
          </a:xfrm>
          <a:prstGeom prst="ellipse">
            <a:avLst/>
          </a:prstGeom>
          <a:solidFill>
            <a:srgbClr val="FFFFFF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29"/>
          <p:cNvSpPr txBox="1"/>
          <p:nvPr/>
        </p:nvSpPr>
        <p:spPr>
          <a:xfrm>
            <a:off x="785034" y="391739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41" name="Google Shape;541;p29"/>
          <p:cNvSpPr/>
          <p:nvPr/>
        </p:nvSpPr>
        <p:spPr>
          <a:xfrm>
            <a:off x="1126006" y="3799630"/>
            <a:ext cx="192000" cy="182700"/>
          </a:xfrm>
          <a:prstGeom prst="ellipse">
            <a:avLst/>
          </a:prstGeom>
          <a:solidFill>
            <a:srgbClr val="E01431"/>
          </a:solidFill>
          <a:ln w="9525" cap="flat" cmpd="sng">
            <a:solidFill>
              <a:srgbClr val="E01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29"/>
          <p:cNvSpPr txBox="1"/>
          <p:nvPr/>
        </p:nvSpPr>
        <p:spPr>
          <a:xfrm>
            <a:off x="1031179" y="391739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43" name="Google Shape;543;p29"/>
          <p:cNvSpPr/>
          <p:nvPr/>
        </p:nvSpPr>
        <p:spPr>
          <a:xfrm>
            <a:off x="1376574" y="3799630"/>
            <a:ext cx="192000" cy="182700"/>
          </a:xfrm>
          <a:prstGeom prst="ellipse">
            <a:avLst/>
          </a:prstGeom>
          <a:solidFill>
            <a:srgbClr val="214D21"/>
          </a:solidFill>
          <a:ln w="9525" cap="flat" cmpd="sng">
            <a:solidFill>
              <a:srgbClr val="214D2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29"/>
          <p:cNvSpPr txBox="1"/>
          <p:nvPr/>
        </p:nvSpPr>
        <p:spPr>
          <a:xfrm>
            <a:off x="1284127" y="391739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.17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45" name="Google Shape;545;p29"/>
          <p:cNvSpPr txBox="1"/>
          <p:nvPr/>
        </p:nvSpPr>
        <p:spPr>
          <a:xfrm>
            <a:off x="1532316" y="391739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46" name="Google Shape;546;p29"/>
          <p:cNvSpPr/>
          <p:nvPr/>
        </p:nvSpPr>
        <p:spPr>
          <a:xfrm>
            <a:off x="1877711" y="3799630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p29"/>
          <p:cNvSpPr txBox="1"/>
          <p:nvPr/>
        </p:nvSpPr>
        <p:spPr>
          <a:xfrm>
            <a:off x="1784974" y="391739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.26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48" name="Google Shape;548;p29"/>
          <p:cNvSpPr/>
          <p:nvPr/>
        </p:nvSpPr>
        <p:spPr>
          <a:xfrm flipH="1">
            <a:off x="2377740" y="3799630"/>
            <a:ext cx="192000" cy="182700"/>
          </a:xfrm>
          <a:prstGeom prst="ellipse">
            <a:avLst/>
          </a:prstGeom>
          <a:solidFill>
            <a:srgbClr val="CCCCCC"/>
          </a:solidFill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9" name="Google Shape;549;p29"/>
          <p:cNvSpPr txBox="1"/>
          <p:nvPr/>
        </p:nvSpPr>
        <p:spPr>
          <a:xfrm>
            <a:off x="2290325" y="391739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.29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50" name="Google Shape;550;p29"/>
          <p:cNvSpPr/>
          <p:nvPr/>
        </p:nvSpPr>
        <p:spPr>
          <a:xfrm flipH="1">
            <a:off x="2126989" y="3799630"/>
            <a:ext cx="192000" cy="182700"/>
          </a:xfrm>
          <a:prstGeom prst="ellipse">
            <a:avLst/>
          </a:prstGeom>
          <a:solidFill>
            <a:srgbClr val="E4D5C0"/>
          </a:solidFill>
          <a:ln w="9525" cap="flat" cmpd="sng">
            <a:solidFill>
              <a:srgbClr val="E4D5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1" name="Google Shape;551;p29"/>
          <p:cNvSpPr txBox="1"/>
          <p:nvPr/>
        </p:nvSpPr>
        <p:spPr>
          <a:xfrm>
            <a:off x="2034868" y="391739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52" name="Google Shape;552;p29"/>
          <p:cNvSpPr/>
          <p:nvPr/>
        </p:nvSpPr>
        <p:spPr>
          <a:xfrm flipH="1">
            <a:off x="2630953" y="3799630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29"/>
          <p:cNvSpPr txBox="1"/>
          <p:nvPr/>
        </p:nvSpPr>
        <p:spPr>
          <a:xfrm>
            <a:off x="2542320" y="391739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554" name="Google Shape;554;p29" title="GEAR-BASEBALL-COTTON-POLYESTER-WEAR-04-GEAR.jpg"/>
          <p:cNvPicPr preferRelativeResize="0"/>
          <p:nvPr/>
        </p:nvPicPr>
        <p:blipFill rotWithShape="1"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39350" y="337500"/>
            <a:ext cx="2284398" cy="2187900"/>
          </a:xfrm>
          <a:prstGeom prst="rect">
            <a:avLst/>
          </a:prstGeom>
          <a:noFill/>
          <a:ln>
            <a:noFill/>
          </a:ln>
        </p:spPr>
      </p:pic>
      <p:sp>
        <p:nvSpPr>
          <p:cNvPr id="555" name="Google Shape;555;p29"/>
          <p:cNvSpPr/>
          <p:nvPr/>
        </p:nvSpPr>
        <p:spPr>
          <a:xfrm>
            <a:off x="1611954" y="1700666"/>
            <a:ext cx="192000" cy="182700"/>
          </a:xfrm>
          <a:prstGeom prst="ellipse">
            <a:avLst/>
          </a:prstGeom>
          <a:solidFill>
            <a:srgbClr val="1A4095"/>
          </a:solidFill>
          <a:ln w="9525" cap="flat" cmpd="sng">
            <a:solidFill>
              <a:srgbClr val="1A40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29"/>
          <p:cNvSpPr/>
          <p:nvPr/>
        </p:nvSpPr>
        <p:spPr>
          <a:xfrm flipH="1">
            <a:off x="1630266" y="3799630"/>
            <a:ext cx="192000" cy="182700"/>
          </a:xfrm>
          <a:prstGeom prst="ellipse">
            <a:avLst/>
          </a:prstGeom>
          <a:solidFill>
            <a:srgbClr val="1A4095"/>
          </a:solidFill>
          <a:ln w="9525" cap="flat" cmpd="sng">
            <a:solidFill>
              <a:srgbClr val="1A40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57" name="Google Shape;557;p29" title="A3.png"/>
          <p:cNvPicPr preferRelativeResize="0"/>
          <p:nvPr/>
        </p:nvPicPr>
        <p:blipFill>
          <a:blip r:embed="rId1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7274" y="427198"/>
            <a:ext cx="300300" cy="159217"/>
          </a:xfrm>
          <a:prstGeom prst="rect">
            <a:avLst/>
          </a:prstGeom>
          <a:noFill/>
          <a:ln>
            <a:noFill/>
          </a:ln>
        </p:spPr>
      </p:pic>
      <p:sp>
        <p:nvSpPr>
          <p:cNvPr id="558" name="Google Shape;558;p29"/>
          <p:cNvSpPr txBox="1"/>
          <p:nvPr/>
        </p:nvSpPr>
        <p:spPr>
          <a:xfrm>
            <a:off x="308325" y="396000"/>
            <a:ext cx="3314700" cy="12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Gear</a:t>
            </a:r>
            <a:endParaRPr sz="2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Бейсболка. 5 клиньев. Застёжка на липучке.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Хлопок 100%, фактурные вставки: полиэстер 98%, эластан 2%, плотность 260 г/м². Без лобового шва.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59" name="Google Shape;559;p29"/>
          <p:cNvSpPr txBox="1"/>
          <p:nvPr/>
        </p:nvSpPr>
        <p:spPr>
          <a:xfrm>
            <a:off x="299225" y="2475877"/>
            <a:ext cx="3314700" cy="12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Liberty five</a:t>
            </a:r>
            <a:endParaRPr sz="2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Бейсболка. 5 клиньев. Застёжка на липучке.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Хлопок 100%, твил, плотность 250 г/м². </a:t>
            </a:r>
            <a:b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Без лобового шва. 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60" name="Google Shape;560;p29"/>
          <p:cNvSpPr txBox="1"/>
          <p:nvPr/>
        </p:nvSpPr>
        <p:spPr>
          <a:xfrm rot="-5400000">
            <a:off x="8343325" y="2321400"/>
            <a:ext cx="1382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КОЛЛЕКЦИИ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30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30"/>
          <p:cNvSpPr/>
          <p:nvPr/>
        </p:nvSpPr>
        <p:spPr>
          <a:xfrm>
            <a:off x="126000" y="106050"/>
            <a:ext cx="8892000" cy="4931400"/>
          </a:xfrm>
          <a:prstGeom prst="roundRect">
            <a:avLst>
              <a:gd name="adj" fmla="val 311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7" name="Google Shape;567;p30" title="image - 2025-07-03T174421.985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234" r="2980" b="7045"/>
          <a:stretch/>
        </p:blipFill>
        <p:spPr>
          <a:xfrm>
            <a:off x="4055150" y="339600"/>
            <a:ext cx="4749000" cy="4473600"/>
          </a:xfrm>
          <a:prstGeom prst="roundRect">
            <a:avLst>
              <a:gd name="adj" fmla="val 3028"/>
            </a:avLst>
          </a:prstGeom>
          <a:noFill/>
          <a:ln>
            <a:noFill/>
          </a:ln>
        </p:spPr>
      </p:pic>
      <p:sp>
        <p:nvSpPr>
          <p:cNvPr id="568" name="Google Shape;568;p30"/>
          <p:cNvSpPr txBox="1"/>
          <p:nvPr/>
        </p:nvSpPr>
        <p:spPr>
          <a:xfrm>
            <a:off x="338050" y="3201734"/>
            <a:ext cx="7638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25407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69" name="Google Shape;569;p30"/>
          <p:cNvSpPr/>
          <p:nvPr/>
        </p:nvSpPr>
        <p:spPr>
          <a:xfrm>
            <a:off x="426000" y="4053595"/>
            <a:ext cx="675900" cy="203700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1 183 ₽</a:t>
            </a:r>
            <a:endParaRPr/>
          </a:p>
        </p:txBody>
      </p:sp>
      <p:sp>
        <p:nvSpPr>
          <p:cNvPr id="570" name="Google Shape;570;p30"/>
          <p:cNvSpPr/>
          <p:nvPr/>
        </p:nvSpPr>
        <p:spPr>
          <a:xfrm>
            <a:off x="8929702" y="1409100"/>
            <a:ext cx="293400" cy="2325300"/>
          </a:xfrm>
          <a:prstGeom prst="roundRect">
            <a:avLst>
              <a:gd name="adj" fmla="val 16667"/>
            </a:avLst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30"/>
          <p:cNvSpPr/>
          <p:nvPr/>
        </p:nvSpPr>
        <p:spPr>
          <a:xfrm flipH="1">
            <a:off x="2364986" y="3273066"/>
            <a:ext cx="192000" cy="182700"/>
          </a:xfrm>
          <a:prstGeom prst="ellipse">
            <a:avLst/>
          </a:prstGeom>
          <a:solidFill>
            <a:srgbClr val="B7B7B7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30"/>
          <p:cNvSpPr txBox="1"/>
          <p:nvPr/>
        </p:nvSpPr>
        <p:spPr>
          <a:xfrm>
            <a:off x="2317908" y="3392350"/>
            <a:ext cx="2802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.29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73" name="Google Shape;573;p30"/>
          <p:cNvSpPr/>
          <p:nvPr/>
        </p:nvSpPr>
        <p:spPr>
          <a:xfrm flipH="1">
            <a:off x="2612159" y="3273066"/>
            <a:ext cx="192000" cy="182700"/>
          </a:xfrm>
          <a:prstGeom prst="ellipse">
            <a:avLst/>
          </a:prstGeom>
          <a:solidFill>
            <a:srgbClr val="595959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p30"/>
          <p:cNvSpPr txBox="1"/>
          <p:nvPr/>
        </p:nvSpPr>
        <p:spPr>
          <a:xfrm>
            <a:off x="2555286" y="3392350"/>
            <a:ext cx="2934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.30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75" name="Google Shape;575;p30"/>
          <p:cNvSpPr/>
          <p:nvPr/>
        </p:nvSpPr>
        <p:spPr>
          <a:xfrm flipH="1">
            <a:off x="2858398" y="3273066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30"/>
          <p:cNvSpPr txBox="1"/>
          <p:nvPr/>
        </p:nvSpPr>
        <p:spPr>
          <a:xfrm>
            <a:off x="2737214" y="3392341"/>
            <a:ext cx="426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77" name="Google Shape;577;p30"/>
          <p:cNvSpPr/>
          <p:nvPr/>
        </p:nvSpPr>
        <p:spPr>
          <a:xfrm flipH="1">
            <a:off x="1361398" y="3273066"/>
            <a:ext cx="192000" cy="182700"/>
          </a:xfrm>
          <a:prstGeom prst="ellipse">
            <a:avLst/>
          </a:prstGeom>
          <a:solidFill>
            <a:srgbClr val="A61831"/>
          </a:solidFill>
          <a:ln w="9525" cap="flat" cmpd="sng">
            <a:solidFill>
              <a:srgbClr val="A618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p30"/>
          <p:cNvSpPr txBox="1"/>
          <p:nvPr/>
        </p:nvSpPr>
        <p:spPr>
          <a:xfrm>
            <a:off x="1270883" y="3392341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.13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79" name="Google Shape;579;p30"/>
          <p:cNvSpPr txBox="1"/>
          <p:nvPr/>
        </p:nvSpPr>
        <p:spPr>
          <a:xfrm>
            <a:off x="1522228" y="3392341"/>
            <a:ext cx="3693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.17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80" name="Google Shape;580;p30"/>
          <p:cNvSpPr txBox="1"/>
          <p:nvPr/>
        </p:nvSpPr>
        <p:spPr>
          <a:xfrm>
            <a:off x="1775222" y="3392341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.24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81" name="Google Shape;581;p30"/>
          <p:cNvSpPr/>
          <p:nvPr/>
        </p:nvSpPr>
        <p:spPr>
          <a:xfrm flipH="1">
            <a:off x="865232" y="3273066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30"/>
          <p:cNvSpPr/>
          <p:nvPr/>
        </p:nvSpPr>
        <p:spPr>
          <a:xfrm rot="-3462241" flipH="1">
            <a:off x="872893" y="3271620"/>
            <a:ext cx="188099" cy="188260"/>
          </a:xfrm>
          <a:prstGeom prst="pie">
            <a:avLst>
              <a:gd name="adj1" fmla="val 26649"/>
              <a:gd name="adj2" fmla="val 1086065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30"/>
          <p:cNvSpPr txBox="1"/>
          <p:nvPr/>
        </p:nvSpPr>
        <p:spPr>
          <a:xfrm>
            <a:off x="818219" y="3392341"/>
            <a:ext cx="328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84" name="Google Shape;584;p30"/>
          <p:cNvSpPr/>
          <p:nvPr/>
        </p:nvSpPr>
        <p:spPr>
          <a:xfrm flipH="1">
            <a:off x="1112404" y="3273066"/>
            <a:ext cx="192000" cy="182700"/>
          </a:xfrm>
          <a:prstGeom prst="ellipse">
            <a:avLst/>
          </a:prstGeom>
          <a:solidFill>
            <a:srgbClr val="E014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30"/>
          <p:cNvSpPr/>
          <p:nvPr/>
        </p:nvSpPr>
        <p:spPr>
          <a:xfrm rot="-3462284" flipH="1">
            <a:off x="1116884" y="3272970"/>
            <a:ext cx="194841" cy="189341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30"/>
          <p:cNvSpPr txBox="1"/>
          <p:nvPr/>
        </p:nvSpPr>
        <p:spPr>
          <a:xfrm>
            <a:off x="1045242" y="3392341"/>
            <a:ext cx="328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87" name="Google Shape;587;p30"/>
          <p:cNvSpPr/>
          <p:nvPr/>
        </p:nvSpPr>
        <p:spPr>
          <a:xfrm flipH="1">
            <a:off x="2118446" y="3274859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p30"/>
          <p:cNvSpPr/>
          <p:nvPr/>
        </p:nvSpPr>
        <p:spPr>
          <a:xfrm rot="-3463195" flipH="1">
            <a:off x="2127988" y="3277099"/>
            <a:ext cx="172453" cy="175604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" name="Google Shape;589;p30"/>
          <p:cNvSpPr txBox="1"/>
          <p:nvPr/>
        </p:nvSpPr>
        <p:spPr>
          <a:xfrm>
            <a:off x="2077041" y="339413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90" name="Google Shape;590;p30"/>
          <p:cNvSpPr/>
          <p:nvPr/>
        </p:nvSpPr>
        <p:spPr>
          <a:xfrm flipH="1">
            <a:off x="1115689" y="3275766"/>
            <a:ext cx="192000" cy="182700"/>
          </a:xfrm>
          <a:prstGeom prst="ellipse">
            <a:avLst/>
          </a:prstGeom>
          <a:noFill/>
          <a:ln w="9525" cap="flat" cmpd="sng">
            <a:solidFill>
              <a:srgbClr val="E01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p30"/>
          <p:cNvSpPr/>
          <p:nvPr/>
        </p:nvSpPr>
        <p:spPr>
          <a:xfrm flipH="1">
            <a:off x="864978" y="3273128"/>
            <a:ext cx="192000" cy="182700"/>
          </a:xfrm>
          <a:prstGeom prst="ellipse">
            <a:avLst/>
          </a:prstGeom>
          <a:noFill/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30"/>
          <p:cNvSpPr/>
          <p:nvPr/>
        </p:nvSpPr>
        <p:spPr>
          <a:xfrm rot="-3463195" flipH="1">
            <a:off x="2375057" y="3275780"/>
            <a:ext cx="172453" cy="175604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" name="Google Shape;593;p30"/>
          <p:cNvSpPr/>
          <p:nvPr/>
        </p:nvSpPr>
        <p:spPr>
          <a:xfrm rot="-3463195" flipH="1">
            <a:off x="2622127" y="3274460"/>
            <a:ext cx="172453" cy="175604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30"/>
          <p:cNvSpPr/>
          <p:nvPr/>
        </p:nvSpPr>
        <p:spPr>
          <a:xfrm rot="-3463195" flipH="1">
            <a:off x="2869196" y="3274460"/>
            <a:ext cx="172453" cy="175604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" name="Google Shape;595;p30"/>
          <p:cNvSpPr/>
          <p:nvPr/>
        </p:nvSpPr>
        <p:spPr>
          <a:xfrm flipH="1">
            <a:off x="1611353" y="3274859"/>
            <a:ext cx="192000" cy="182700"/>
          </a:xfrm>
          <a:prstGeom prst="ellipse">
            <a:avLst/>
          </a:prstGeom>
          <a:solidFill>
            <a:srgbClr val="214D21"/>
          </a:solidFill>
          <a:ln w="9525" cap="flat" cmpd="sng">
            <a:solidFill>
              <a:srgbClr val="214D2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596;p30"/>
          <p:cNvSpPr/>
          <p:nvPr/>
        </p:nvSpPr>
        <p:spPr>
          <a:xfrm rot="-3463195" flipH="1">
            <a:off x="1620895" y="3277099"/>
            <a:ext cx="172453" cy="175604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" name="Google Shape;597;p30"/>
          <p:cNvSpPr/>
          <p:nvPr/>
        </p:nvSpPr>
        <p:spPr>
          <a:xfrm flipH="1">
            <a:off x="1863336" y="3273066"/>
            <a:ext cx="192000" cy="182700"/>
          </a:xfrm>
          <a:prstGeom prst="ellipse">
            <a:avLst/>
          </a:prstGeom>
          <a:solidFill>
            <a:srgbClr val="1A4095"/>
          </a:solidFill>
          <a:ln w="9525" cap="flat" cmpd="sng">
            <a:solidFill>
              <a:srgbClr val="1A40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p30"/>
          <p:cNvSpPr/>
          <p:nvPr/>
        </p:nvSpPr>
        <p:spPr>
          <a:xfrm rot="-3463195" flipH="1">
            <a:off x="1873407" y="3275780"/>
            <a:ext cx="172453" cy="175604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30"/>
          <p:cNvSpPr txBox="1"/>
          <p:nvPr/>
        </p:nvSpPr>
        <p:spPr>
          <a:xfrm>
            <a:off x="7722528" y="1517316"/>
            <a:ext cx="3693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.17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00" name="Google Shape;600;p30"/>
          <p:cNvSpPr/>
          <p:nvPr/>
        </p:nvSpPr>
        <p:spPr>
          <a:xfrm flipH="1">
            <a:off x="7811653" y="1399834"/>
            <a:ext cx="192000" cy="182700"/>
          </a:xfrm>
          <a:prstGeom prst="ellipse">
            <a:avLst/>
          </a:prstGeom>
          <a:solidFill>
            <a:srgbClr val="214D21"/>
          </a:solidFill>
          <a:ln w="9525" cap="flat" cmpd="sng">
            <a:solidFill>
              <a:srgbClr val="214D2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601;p30"/>
          <p:cNvSpPr/>
          <p:nvPr/>
        </p:nvSpPr>
        <p:spPr>
          <a:xfrm rot="-3463195" flipH="1">
            <a:off x="7821195" y="1402074"/>
            <a:ext cx="172453" cy="175604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02" name="Google Shape;602;p30" title="A3.png"/>
          <p:cNvPicPr preferRelativeResize="0"/>
          <p:nvPr/>
        </p:nvPicPr>
        <p:blipFill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7274" y="427198"/>
            <a:ext cx="300300" cy="159217"/>
          </a:xfrm>
          <a:prstGeom prst="rect">
            <a:avLst/>
          </a:prstGeom>
          <a:noFill/>
          <a:ln>
            <a:noFill/>
          </a:ln>
        </p:spPr>
      </p:pic>
      <p:sp>
        <p:nvSpPr>
          <p:cNvPr id="603" name="Google Shape;603;p30"/>
          <p:cNvSpPr txBox="1"/>
          <p:nvPr/>
        </p:nvSpPr>
        <p:spPr>
          <a:xfrm>
            <a:off x="308325" y="396000"/>
            <a:ext cx="3543900" cy="26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Estoril</a:t>
            </a:r>
            <a:endParaRPr sz="2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Бейсболка. 6 клиньев. Застежка на липучке.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Переработанный полиэстер 100%, плотность 150 г/м², жаккард.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Лобовой шов. 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6 вышитых люверсов для лучшей вентиляции.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Изогнутый козырёк с полной прострочкой.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Контрастный кант в центральной части козырька.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04" name="Google Shape;604;p30"/>
          <p:cNvSpPr txBox="1"/>
          <p:nvPr/>
        </p:nvSpPr>
        <p:spPr>
          <a:xfrm rot="-5400000">
            <a:off x="8343325" y="2321400"/>
            <a:ext cx="1382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КОЛЛЕКЦИИ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31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31"/>
          <p:cNvSpPr/>
          <p:nvPr/>
        </p:nvSpPr>
        <p:spPr>
          <a:xfrm>
            <a:off x="126000" y="106050"/>
            <a:ext cx="8892000" cy="4931400"/>
          </a:xfrm>
          <a:prstGeom prst="roundRect">
            <a:avLst>
              <a:gd name="adj" fmla="val 311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31"/>
          <p:cNvSpPr/>
          <p:nvPr/>
        </p:nvSpPr>
        <p:spPr>
          <a:xfrm>
            <a:off x="8929702" y="1409100"/>
            <a:ext cx="293400" cy="2325300"/>
          </a:xfrm>
          <a:prstGeom prst="roundRect">
            <a:avLst>
              <a:gd name="adj" fmla="val 16667"/>
            </a:avLst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12" name="Google Shape;612;p31" title="07f0aec4-762b-11e8-9442-00155d640301_3_front.jpg"/>
          <p:cNvPicPr preferRelativeResize="0"/>
          <p:nvPr/>
        </p:nvPicPr>
        <p:blipFill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9760" y="3816093"/>
            <a:ext cx="1218699" cy="1218699"/>
          </a:xfrm>
          <a:prstGeom prst="rect">
            <a:avLst/>
          </a:prstGeom>
          <a:noFill/>
          <a:ln>
            <a:noFill/>
          </a:ln>
        </p:spPr>
      </p:pic>
      <p:sp>
        <p:nvSpPr>
          <p:cNvPr id="614" name="Google Shape;614;p31"/>
          <p:cNvSpPr/>
          <p:nvPr/>
        </p:nvSpPr>
        <p:spPr>
          <a:xfrm>
            <a:off x="1627707" y="3799630"/>
            <a:ext cx="192000" cy="182700"/>
          </a:xfrm>
          <a:prstGeom prst="ellipse">
            <a:avLst/>
          </a:prstGeom>
          <a:solidFill>
            <a:srgbClr val="EDC1D4"/>
          </a:solidFill>
          <a:ln w="9525" cap="flat" cmpd="sng">
            <a:solidFill>
              <a:srgbClr val="EDC1D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15" name="Google Shape;615;p31" title="START-FIVE-BASEBALL-COTTON-WEAR-02-STFV.jpg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45850" y="2715650"/>
            <a:ext cx="2277900" cy="218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p31" title="4e159484-77db-11ec-9617-00155da68a11_2_HD_SIDE1_RECFVE.jpg"/>
          <p:cNvPicPr preferRelativeResize="0"/>
          <p:nvPr/>
        </p:nvPicPr>
        <p:blipFill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0724" y="1377670"/>
            <a:ext cx="1153600" cy="115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7" name="Google Shape;617;p31" title="4e159484-77db-11ec-9617-00155da68a11.jpg"/>
          <p:cNvPicPr preferRelativeResize="0"/>
          <p:nvPr/>
        </p:nvPicPr>
        <p:blipFill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1853" y="390528"/>
            <a:ext cx="1218699" cy="1218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18" name="Google Shape;618;p31" title="SNAP-FIVE-BASEBALL-ACRYLIC-WEAR-01-SNFI.jpg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045850" y="335675"/>
            <a:ext cx="2277900" cy="2187899"/>
          </a:xfrm>
          <a:prstGeom prst="rect">
            <a:avLst/>
          </a:prstGeom>
          <a:solidFill>
            <a:schemeClr val="dk1"/>
          </a:solidFill>
          <a:ln>
            <a:noFill/>
          </a:ln>
        </p:spPr>
      </p:pic>
      <p:sp>
        <p:nvSpPr>
          <p:cNvPr id="619" name="Google Shape;619;p31"/>
          <p:cNvSpPr/>
          <p:nvPr/>
        </p:nvSpPr>
        <p:spPr>
          <a:xfrm>
            <a:off x="864023" y="1700666"/>
            <a:ext cx="192000" cy="182700"/>
          </a:xfrm>
          <a:prstGeom prst="ellipse">
            <a:avLst/>
          </a:prstGeom>
          <a:solidFill>
            <a:srgbClr val="FFFFFF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31"/>
          <p:cNvSpPr/>
          <p:nvPr/>
        </p:nvSpPr>
        <p:spPr>
          <a:xfrm>
            <a:off x="426000" y="2155473"/>
            <a:ext cx="675900" cy="203700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570 ₽</a:t>
            </a:r>
            <a:endParaRPr/>
          </a:p>
        </p:txBody>
      </p:sp>
      <p:sp>
        <p:nvSpPr>
          <p:cNvPr id="621" name="Google Shape;621;p31"/>
          <p:cNvSpPr txBox="1"/>
          <p:nvPr/>
        </p:nvSpPr>
        <p:spPr>
          <a:xfrm>
            <a:off x="338050" y="1630875"/>
            <a:ext cx="5532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25493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22" name="Google Shape;622;p31"/>
          <p:cNvSpPr txBox="1"/>
          <p:nvPr/>
        </p:nvSpPr>
        <p:spPr>
          <a:xfrm>
            <a:off x="8004322" y="208919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23" name="Google Shape;623;p31"/>
          <p:cNvSpPr/>
          <p:nvPr/>
        </p:nvSpPr>
        <p:spPr>
          <a:xfrm flipH="1">
            <a:off x="8092436" y="1969923"/>
            <a:ext cx="192000" cy="182700"/>
          </a:xfrm>
          <a:prstGeom prst="ellipse">
            <a:avLst/>
          </a:prstGeom>
          <a:solidFill>
            <a:srgbClr val="339633"/>
          </a:solidFill>
          <a:ln w="9525" cap="flat" cmpd="sng">
            <a:solidFill>
              <a:srgbClr val="3396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31"/>
          <p:cNvSpPr txBox="1"/>
          <p:nvPr/>
        </p:nvSpPr>
        <p:spPr>
          <a:xfrm>
            <a:off x="8004322" y="449007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.81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25" name="Google Shape;625;p31"/>
          <p:cNvSpPr/>
          <p:nvPr/>
        </p:nvSpPr>
        <p:spPr>
          <a:xfrm flipH="1">
            <a:off x="8092436" y="4370803"/>
            <a:ext cx="192000" cy="182700"/>
          </a:xfrm>
          <a:prstGeom prst="ellipse">
            <a:avLst/>
          </a:prstGeom>
          <a:solidFill>
            <a:srgbClr val="A61831"/>
          </a:solidFill>
          <a:ln w="9525" cap="flat" cmpd="sng">
            <a:solidFill>
              <a:srgbClr val="A618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31"/>
          <p:cNvSpPr txBox="1"/>
          <p:nvPr/>
        </p:nvSpPr>
        <p:spPr>
          <a:xfrm>
            <a:off x="779104" y="182338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27" name="Google Shape;627;p31"/>
          <p:cNvSpPr/>
          <p:nvPr/>
        </p:nvSpPr>
        <p:spPr>
          <a:xfrm>
            <a:off x="1114592" y="1700666"/>
            <a:ext cx="192000" cy="182700"/>
          </a:xfrm>
          <a:prstGeom prst="ellipse">
            <a:avLst/>
          </a:prstGeom>
          <a:solidFill>
            <a:srgbClr val="E01431"/>
          </a:solidFill>
          <a:ln w="9525" cap="flat" cmpd="sng">
            <a:solidFill>
              <a:srgbClr val="E01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31"/>
          <p:cNvSpPr txBox="1"/>
          <p:nvPr/>
        </p:nvSpPr>
        <p:spPr>
          <a:xfrm>
            <a:off x="1029672" y="182338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29" name="Google Shape;629;p31"/>
          <p:cNvSpPr/>
          <p:nvPr/>
        </p:nvSpPr>
        <p:spPr>
          <a:xfrm>
            <a:off x="1365160" y="1700666"/>
            <a:ext cx="192000" cy="182700"/>
          </a:xfrm>
          <a:prstGeom prst="ellipse">
            <a:avLst/>
          </a:prstGeom>
          <a:solidFill>
            <a:srgbClr val="339633"/>
          </a:solidFill>
          <a:ln w="9525" cap="flat" cmpd="sng">
            <a:solidFill>
              <a:srgbClr val="3396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31"/>
          <p:cNvSpPr txBox="1"/>
          <p:nvPr/>
        </p:nvSpPr>
        <p:spPr>
          <a:xfrm>
            <a:off x="1279613" y="182338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31" name="Google Shape;631;p31"/>
          <p:cNvSpPr txBox="1"/>
          <p:nvPr/>
        </p:nvSpPr>
        <p:spPr>
          <a:xfrm>
            <a:off x="1526739" y="182338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.23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32" name="Google Shape;632;p31"/>
          <p:cNvSpPr/>
          <p:nvPr/>
        </p:nvSpPr>
        <p:spPr>
          <a:xfrm>
            <a:off x="1866297" y="1700666"/>
            <a:ext cx="192000" cy="182700"/>
          </a:xfrm>
          <a:prstGeom prst="ellipse">
            <a:avLst/>
          </a:prstGeom>
          <a:solidFill>
            <a:srgbClr val="1A4095"/>
          </a:solidFill>
          <a:ln w="9525" cap="flat" cmpd="sng">
            <a:solidFill>
              <a:srgbClr val="1A40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31"/>
          <p:cNvSpPr txBox="1"/>
          <p:nvPr/>
        </p:nvSpPr>
        <p:spPr>
          <a:xfrm>
            <a:off x="1783468" y="182338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.24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34" name="Google Shape;634;p31"/>
          <p:cNvSpPr/>
          <p:nvPr/>
        </p:nvSpPr>
        <p:spPr>
          <a:xfrm>
            <a:off x="2116866" y="1700666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31"/>
          <p:cNvSpPr txBox="1"/>
          <p:nvPr/>
        </p:nvSpPr>
        <p:spPr>
          <a:xfrm>
            <a:off x="2026854" y="182338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636" name="Google Shape;636;p31" title="GEAR-BASEBALL-COTTON-POLYESTER-WEAR-04-GEAR.jpg"/>
          <p:cNvPicPr preferRelativeResize="0"/>
          <p:nvPr/>
        </p:nvPicPr>
        <p:blipFill rotWithShape="1"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39350" y="337500"/>
            <a:ext cx="2284398" cy="2187900"/>
          </a:xfrm>
          <a:prstGeom prst="rect">
            <a:avLst/>
          </a:prstGeom>
          <a:noFill/>
          <a:ln>
            <a:noFill/>
          </a:ln>
        </p:spPr>
      </p:pic>
      <p:sp>
        <p:nvSpPr>
          <p:cNvPr id="637" name="Google Shape;637;p31"/>
          <p:cNvSpPr/>
          <p:nvPr/>
        </p:nvSpPr>
        <p:spPr>
          <a:xfrm>
            <a:off x="1611954" y="1700666"/>
            <a:ext cx="192000" cy="182700"/>
          </a:xfrm>
          <a:prstGeom prst="ellipse">
            <a:avLst/>
          </a:prstGeom>
          <a:solidFill>
            <a:srgbClr val="6FA8DC"/>
          </a:solidFill>
          <a:ln w="9525" cap="flat" cmpd="sng">
            <a:solidFill>
              <a:srgbClr val="6FA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31"/>
          <p:cNvSpPr txBox="1"/>
          <p:nvPr/>
        </p:nvSpPr>
        <p:spPr>
          <a:xfrm>
            <a:off x="2284051" y="182338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.30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39" name="Google Shape;639;p31"/>
          <p:cNvSpPr/>
          <p:nvPr/>
        </p:nvSpPr>
        <p:spPr>
          <a:xfrm>
            <a:off x="2625889" y="1700666"/>
            <a:ext cx="192000" cy="182700"/>
          </a:xfrm>
          <a:prstGeom prst="ellipse">
            <a:avLst/>
          </a:prstGeom>
          <a:solidFill>
            <a:srgbClr val="F7DE00"/>
          </a:solidFill>
          <a:ln w="9525" cap="flat" cmpd="sng">
            <a:solidFill>
              <a:srgbClr val="F7DE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31"/>
          <p:cNvSpPr txBox="1"/>
          <p:nvPr/>
        </p:nvSpPr>
        <p:spPr>
          <a:xfrm>
            <a:off x="2543059" y="182338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.34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41" name="Google Shape;641;p31"/>
          <p:cNvSpPr/>
          <p:nvPr/>
        </p:nvSpPr>
        <p:spPr>
          <a:xfrm>
            <a:off x="2876457" y="1700666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31"/>
          <p:cNvSpPr txBox="1"/>
          <p:nvPr/>
        </p:nvSpPr>
        <p:spPr>
          <a:xfrm>
            <a:off x="2786445" y="182338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43" name="Google Shape;643;p31"/>
          <p:cNvSpPr/>
          <p:nvPr/>
        </p:nvSpPr>
        <p:spPr>
          <a:xfrm>
            <a:off x="2371545" y="1700666"/>
            <a:ext cx="192000" cy="182700"/>
          </a:xfrm>
          <a:prstGeom prst="ellipse">
            <a:avLst/>
          </a:prstGeom>
          <a:solidFill>
            <a:srgbClr val="BABCB7"/>
          </a:solidFill>
          <a:ln w="9525" cap="flat" cmpd="sng">
            <a:solidFill>
              <a:srgbClr val="BABC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44" name="Google Shape;644;p31" title="-WEAR-04-RECF.jpg"/>
          <p:cNvPicPr preferRelativeResize="0"/>
          <p:nvPr/>
        </p:nvPicPr>
        <p:blipFill rotWithShape="1"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45850" y="335225"/>
            <a:ext cx="2277900" cy="218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5" name="Google Shape;645;p31" title="46a7674b-3a3f-11f0-9685-00155d41c408.jpg"/>
          <p:cNvPicPr preferRelativeResize="0"/>
          <p:nvPr/>
        </p:nvPicPr>
        <p:blipFill rotWithShape="1"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75100" y="4147244"/>
            <a:ext cx="199200" cy="1947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46" name="Google Shape;646;p31"/>
          <p:cNvSpPr txBox="1"/>
          <p:nvPr/>
        </p:nvSpPr>
        <p:spPr>
          <a:xfrm>
            <a:off x="338050" y="3729863"/>
            <a:ext cx="6759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25438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47" name="Google Shape;647;p31"/>
          <p:cNvSpPr/>
          <p:nvPr/>
        </p:nvSpPr>
        <p:spPr>
          <a:xfrm>
            <a:off x="875437" y="3799630"/>
            <a:ext cx="192000" cy="182700"/>
          </a:xfrm>
          <a:prstGeom prst="ellipse">
            <a:avLst/>
          </a:prstGeom>
          <a:solidFill>
            <a:srgbClr val="FFFFFF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31"/>
          <p:cNvSpPr txBox="1"/>
          <p:nvPr/>
        </p:nvSpPr>
        <p:spPr>
          <a:xfrm>
            <a:off x="785034" y="391739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49" name="Google Shape;649;p31"/>
          <p:cNvSpPr/>
          <p:nvPr/>
        </p:nvSpPr>
        <p:spPr>
          <a:xfrm>
            <a:off x="1126006" y="3799630"/>
            <a:ext cx="192000" cy="182700"/>
          </a:xfrm>
          <a:prstGeom prst="ellipse">
            <a:avLst/>
          </a:prstGeom>
          <a:solidFill>
            <a:srgbClr val="FF9900"/>
          </a:solidFill>
          <a:ln w="9525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31"/>
          <p:cNvSpPr txBox="1"/>
          <p:nvPr/>
        </p:nvSpPr>
        <p:spPr>
          <a:xfrm>
            <a:off x="1031179" y="391739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51" name="Google Shape;651;p31"/>
          <p:cNvSpPr/>
          <p:nvPr/>
        </p:nvSpPr>
        <p:spPr>
          <a:xfrm>
            <a:off x="1376574" y="3799630"/>
            <a:ext cx="192000" cy="182700"/>
          </a:xfrm>
          <a:prstGeom prst="ellipse">
            <a:avLst/>
          </a:prstGeom>
          <a:solidFill>
            <a:srgbClr val="E01431"/>
          </a:solidFill>
          <a:ln w="9525" cap="flat" cmpd="sng">
            <a:solidFill>
              <a:srgbClr val="E01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31"/>
          <p:cNvSpPr txBox="1"/>
          <p:nvPr/>
        </p:nvSpPr>
        <p:spPr>
          <a:xfrm>
            <a:off x="1284127" y="391739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53" name="Google Shape;653;p31"/>
          <p:cNvSpPr txBox="1"/>
          <p:nvPr/>
        </p:nvSpPr>
        <p:spPr>
          <a:xfrm>
            <a:off x="1532316" y="391739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.10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54" name="Google Shape;654;p31"/>
          <p:cNvSpPr/>
          <p:nvPr/>
        </p:nvSpPr>
        <p:spPr>
          <a:xfrm>
            <a:off x="1877711" y="3799630"/>
            <a:ext cx="192000" cy="182700"/>
          </a:xfrm>
          <a:prstGeom prst="ellipse">
            <a:avLst/>
          </a:prstGeom>
          <a:solidFill>
            <a:srgbClr val="A08265"/>
          </a:solidFill>
          <a:ln w="9525" cap="flat" cmpd="sng">
            <a:solidFill>
              <a:srgbClr val="A0826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31"/>
          <p:cNvSpPr txBox="1"/>
          <p:nvPr/>
        </p:nvSpPr>
        <p:spPr>
          <a:xfrm>
            <a:off x="1784974" y="391739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.14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56" name="Google Shape;656;p31"/>
          <p:cNvSpPr/>
          <p:nvPr/>
        </p:nvSpPr>
        <p:spPr>
          <a:xfrm flipH="1">
            <a:off x="3124717" y="3799630"/>
            <a:ext cx="192000" cy="182700"/>
          </a:xfrm>
          <a:prstGeom prst="ellipse">
            <a:avLst/>
          </a:prstGeom>
          <a:solidFill>
            <a:srgbClr val="6FA8DC"/>
          </a:solidFill>
          <a:ln w="9525" cap="flat" cmpd="sng">
            <a:solidFill>
              <a:srgbClr val="6FA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31"/>
          <p:cNvSpPr txBox="1"/>
          <p:nvPr/>
        </p:nvSpPr>
        <p:spPr>
          <a:xfrm>
            <a:off x="3034247" y="391739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.23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58" name="Google Shape;658;p31"/>
          <p:cNvSpPr/>
          <p:nvPr/>
        </p:nvSpPr>
        <p:spPr>
          <a:xfrm flipH="1">
            <a:off x="1377068" y="4152142"/>
            <a:ext cx="192000" cy="182700"/>
          </a:xfrm>
          <a:prstGeom prst="ellipse">
            <a:avLst/>
          </a:prstGeom>
          <a:solidFill>
            <a:srgbClr val="B7B7B7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31"/>
          <p:cNvSpPr txBox="1"/>
          <p:nvPr/>
        </p:nvSpPr>
        <p:spPr>
          <a:xfrm>
            <a:off x="1287780" y="427141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.29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60" name="Google Shape;660;p31"/>
          <p:cNvSpPr/>
          <p:nvPr/>
        </p:nvSpPr>
        <p:spPr>
          <a:xfrm flipH="1">
            <a:off x="1624240" y="4152142"/>
            <a:ext cx="192000" cy="182700"/>
          </a:xfrm>
          <a:prstGeom prst="ellipse">
            <a:avLst/>
          </a:prstGeom>
          <a:solidFill>
            <a:srgbClr val="999999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p31"/>
          <p:cNvSpPr txBox="1"/>
          <p:nvPr/>
        </p:nvSpPr>
        <p:spPr>
          <a:xfrm>
            <a:off x="1537873" y="4271417"/>
            <a:ext cx="3693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.30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62" name="Google Shape;662;p31"/>
          <p:cNvSpPr txBox="1"/>
          <p:nvPr/>
        </p:nvSpPr>
        <p:spPr>
          <a:xfrm>
            <a:off x="795496" y="4271417"/>
            <a:ext cx="328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63" name="Google Shape;663;p31"/>
          <p:cNvSpPr/>
          <p:nvPr/>
        </p:nvSpPr>
        <p:spPr>
          <a:xfrm flipH="1">
            <a:off x="1128074" y="4152142"/>
            <a:ext cx="192000" cy="182700"/>
          </a:xfrm>
          <a:prstGeom prst="ellipse">
            <a:avLst/>
          </a:prstGeom>
          <a:solidFill>
            <a:srgbClr val="999999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4" name="Google Shape;664;p31"/>
          <p:cNvSpPr txBox="1"/>
          <p:nvPr/>
        </p:nvSpPr>
        <p:spPr>
          <a:xfrm>
            <a:off x="1056673" y="4271416"/>
            <a:ext cx="328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65" name="Google Shape;665;p31"/>
          <p:cNvSpPr/>
          <p:nvPr/>
        </p:nvSpPr>
        <p:spPr>
          <a:xfrm flipH="1">
            <a:off x="2377740" y="3799630"/>
            <a:ext cx="192000" cy="182700"/>
          </a:xfrm>
          <a:prstGeom prst="ellipse">
            <a:avLst/>
          </a:prstGeom>
          <a:solidFill>
            <a:srgbClr val="339633"/>
          </a:solidFill>
          <a:ln w="9525" cap="flat" cmpd="sng">
            <a:solidFill>
              <a:srgbClr val="3396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6" name="Google Shape;666;p31"/>
          <p:cNvSpPr txBox="1"/>
          <p:nvPr/>
        </p:nvSpPr>
        <p:spPr>
          <a:xfrm>
            <a:off x="2290325" y="391739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67" name="Google Shape;667;p31"/>
          <p:cNvSpPr/>
          <p:nvPr/>
        </p:nvSpPr>
        <p:spPr>
          <a:xfrm flipH="1">
            <a:off x="2126989" y="3799630"/>
            <a:ext cx="192000" cy="182700"/>
          </a:xfrm>
          <a:prstGeom prst="ellipse">
            <a:avLst/>
          </a:prstGeom>
          <a:solidFill>
            <a:srgbClr val="7C725C"/>
          </a:solidFill>
          <a:ln w="9525" cap="flat" cmpd="sng">
            <a:solidFill>
              <a:srgbClr val="7C72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" name="Google Shape;668;p31"/>
          <p:cNvSpPr txBox="1"/>
          <p:nvPr/>
        </p:nvSpPr>
        <p:spPr>
          <a:xfrm>
            <a:off x="2034868" y="391739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69" name="Google Shape;669;p31"/>
          <p:cNvSpPr/>
          <p:nvPr/>
        </p:nvSpPr>
        <p:spPr>
          <a:xfrm flipH="1">
            <a:off x="2630953" y="3799630"/>
            <a:ext cx="192000" cy="182700"/>
          </a:xfrm>
          <a:prstGeom prst="ellipse">
            <a:avLst/>
          </a:prstGeom>
          <a:solidFill>
            <a:srgbClr val="214D21"/>
          </a:solidFill>
          <a:ln w="9525" cap="flat" cmpd="sng">
            <a:solidFill>
              <a:srgbClr val="214D2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31"/>
          <p:cNvSpPr txBox="1"/>
          <p:nvPr/>
        </p:nvSpPr>
        <p:spPr>
          <a:xfrm>
            <a:off x="2542320" y="391739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.19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71" name="Google Shape;671;p31"/>
          <p:cNvSpPr/>
          <p:nvPr/>
        </p:nvSpPr>
        <p:spPr>
          <a:xfrm flipH="1">
            <a:off x="2874320" y="3799630"/>
            <a:ext cx="192000" cy="182700"/>
          </a:xfrm>
          <a:prstGeom prst="ellipse">
            <a:avLst/>
          </a:prstGeom>
          <a:solidFill>
            <a:srgbClr val="1C4587"/>
          </a:solidFill>
          <a:ln w="9525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31"/>
          <p:cNvSpPr txBox="1"/>
          <p:nvPr/>
        </p:nvSpPr>
        <p:spPr>
          <a:xfrm>
            <a:off x="2789177" y="391739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.22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73" name="Google Shape;673;p31"/>
          <p:cNvSpPr/>
          <p:nvPr/>
        </p:nvSpPr>
        <p:spPr>
          <a:xfrm flipH="1">
            <a:off x="1130568" y="4153239"/>
            <a:ext cx="192000" cy="182700"/>
          </a:xfrm>
          <a:prstGeom prst="ellipse">
            <a:avLst/>
          </a:prstGeom>
          <a:solidFill>
            <a:srgbClr val="E4D5C0"/>
          </a:solidFill>
          <a:ln w="9525" cap="flat" cmpd="sng">
            <a:solidFill>
              <a:srgbClr val="E4D5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00">
              <a:solidFill>
                <a:schemeClr val="dk1"/>
              </a:solidFill>
            </a:endParaRPr>
          </a:p>
        </p:txBody>
      </p:sp>
      <p:sp>
        <p:nvSpPr>
          <p:cNvPr id="674" name="Google Shape;674;p31"/>
          <p:cNvSpPr/>
          <p:nvPr/>
        </p:nvSpPr>
        <p:spPr>
          <a:xfrm flipH="1">
            <a:off x="870720" y="4152142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31"/>
          <p:cNvSpPr/>
          <p:nvPr/>
        </p:nvSpPr>
        <p:spPr>
          <a:xfrm>
            <a:off x="426000" y="4530373"/>
            <a:ext cx="675900" cy="203700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407 ₽</a:t>
            </a:r>
            <a:endParaRPr/>
          </a:p>
        </p:txBody>
      </p:sp>
      <p:sp>
        <p:nvSpPr>
          <p:cNvPr id="676" name="Google Shape;676;p31"/>
          <p:cNvSpPr txBox="1"/>
          <p:nvPr/>
        </p:nvSpPr>
        <p:spPr>
          <a:xfrm>
            <a:off x="2331891" y="427141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.50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77" name="Google Shape;677;p31"/>
          <p:cNvSpPr/>
          <p:nvPr/>
        </p:nvSpPr>
        <p:spPr>
          <a:xfrm flipH="1">
            <a:off x="2625543" y="4152142"/>
            <a:ext cx="192000" cy="182700"/>
          </a:xfrm>
          <a:prstGeom prst="ellipse">
            <a:avLst/>
          </a:prstGeom>
          <a:solidFill>
            <a:srgbClr val="A61831"/>
          </a:solidFill>
          <a:ln w="9525" cap="flat" cmpd="sng">
            <a:solidFill>
              <a:srgbClr val="A618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p31"/>
          <p:cNvSpPr txBox="1"/>
          <p:nvPr/>
        </p:nvSpPr>
        <p:spPr>
          <a:xfrm>
            <a:off x="2535608" y="4271417"/>
            <a:ext cx="3693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.81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79" name="Google Shape;679;p31"/>
          <p:cNvSpPr txBox="1"/>
          <p:nvPr/>
        </p:nvSpPr>
        <p:spPr>
          <a:xfrm>
            <a:off x="1828905" y="4271417"/>
            <a:ext cx="328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.34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80" name="Google Shape;680;p31"/>
          <p:cNvSpPr/>
          <p:nvPr/>
        </p:nvSpPr>
        <p:spPr>
          <a:xfrm flipH="1">
            <a:off x="2129377" y="4152142"/>
            <a:ext cx="192000" cy="182700"/>
          </a:xfrm>
          <a:prstGeom prst="ellipse">
            <a:avLst/>
          </a:prstGeom>
          <a:solidFill>
            <a:srgbClr val="999999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" name="Google Shape;681;p31"/>
          <p:cNvSpPr txBox="1"/>
          <p:nvPr/>
        </p:nvSpPr>
        <p:spPr>
          <a:xfrm>
            <a:off x="2057975" y="4271416"/>
            <a:ext cx="328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82" name="Google Shape;682;p31"/>
          <p:cNvSpPr/>
          <p:nvPr/>
        </p:nvSpPr>
        <p:spPr>
          <a:xfrm flipH="1">
            <a:off x="2131870" y="4153239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00">
              <a:solidFill>
                <a:schemeClr val="dk1"/>
              </a:solidFill>
            </a:endParaRPr>
          </a:p>
        </p:txBody>
      </p:sp>
      <p:sp>
        <p:nvSpPr>
          <p:cNvPr id="683" name="Google Shape;683;p31"/>
          <p:cNvSpPr/>
          <p:nvPr/>
        </p:nvSpPr>
        <p:spPr>
          <a:xfrm flipH="1">
            <a:off x="1872022" y="4152142"/>
            <a:ext cx="192000" cy="182700"/>
          </a:xfrm>
          <a:prstGeom prst="ellipse">
            <a:avLst/>
          </a:prstGeom>
          <a:solidFill>
            <a:srgbClr val="F7DE00"/>
          </a:solidFill>
          <a:ln w="9525" cap="flat" cmpd="sng">
            <a:solidFill>
              <a:srgbClr val="F7DE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4" name="Google Shape;684;p31"/>
          <p:cNvSpPr/>
          <p:nvPr/>
        </p:nvSpPr>
        <p:spPr>
          <a:xfrm flipH="1">
            <a:off x="2871244" y="4152142"/>
            <a:ext cx="192000" cy="182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p31"/>
          <p:cNvSpPr/>
          <p:nvPr/>
        </p:nvSpPr>
        <p:spPr>
          <a:xfrm rot="-3462241" flipH="1">
            <a:off x="2878905" y="4150695"/>
            <a:ext cx="188099" cy="188260"/>
          </a:xfrm>
          <a:prstGeom prst="pie">
            <a:avLst>
              <a:gd name="adj1" fmla="val 26649"/>
              <a:gd name="adj2" fmla="val 10860650"/>
            </a:avLst>
          </a:prstGeom>
          <a:solidFill>
            <a:srgbClr val="1219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6" name="Google Shape;686;p31"/>
          <p:cNvSpPr txBox="1"/>
          <p:nvPr/>
        </p:nvSpPr>
        <p:spPr>
          <a:xfrm>
            <a:off x="2817631" y="4271417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.221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87" name="Google Shape;687;p31"/>
          <p:cNvSpPr/>
          <p:nvPr/>
        </p:nvSpPr>
        <p:spPr>
          <a:xfrm flipH="1">
            <a:off x="3118417" y="4152142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8" name="Google Shape;688;p31"/>
          <p:cNvSpPr/>
          <p:nvPr/>
        </p:nvSpPr>
        <p:spPr>
          <a:xfrm rot="-3462284" flipH="1">
            <a:off x="3122897" y="4152045"/>
            <a:ext cx="194841" cy="189341"/>
          </a:xfrm>
          <a:prstGeom prst="pie">
            <a:avLst>
              <a:gd name="adj1" fmla="val 21577133"/>
              <a:gd name="adj2" fmla="val 10860650"/>
            </a:avLst>
          </a:prstGeom>
          <a:solidFill>
            <a:srgbClr val="F7DE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p31"/>
          <p:cNvSpPr txBox="1"/>
          <p:nvPr/>
        </p:nvSpPr>
        <p:spPr>
          <a:xfrm>
            <a:off x="3064156" y="4271417"/>
            <a:ext cx="3693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.341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90" name="Google Shape;690;p31"/>
          <p:cNvSpPr/>
          <p:nvPr/>
        </p:nvSpPr>
        <p:spPr>
          <a:xfrm flipH="1">
            <a:off x="2871244" y="4152142"/>
            <a:ext cx="192000" cy="182700"/>
          </a:xfrm>
          <a:prstGeom prst="ellipse">
            <a:avLst/>
          </a:prstGeom>
          <a:noFill/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91" name="Google Shape;691;p31" title="A3.png"/>
          <p:cNvPicPr preferRelativeResize="0"/>
          <p:nvPr/>
        </p:nvPicPr>
        <p:blipFill>
          <a:blip r:embed="rId1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7274" y="427198"/>
            <a:ext cx="300300" cy="159217"/>
          </a:xfrm>
          <a:prstGeom prst="rect">
            <a:avLst/>
          </a:prstGeom>
          <a:noFill/>
          <a:ln>
            <a:noFill/>
          </a:ln>
        </p:spPr>
      </p:pic>
      <p:sp>
        <p:nvSpPr>
          <p:cNvPr id="692" name="Google Shape;692;p31"/>
          <p:cNvSpPr txBox="1"/>
          <p:nvPr/>
        </p:nvSpPr>
        <p:spPr>
          <a:xfrm>
            <a:off x="308325" y="396000"/>
            <a:ext cx="3314700" cy="12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Recy five</a:t>
            </a:r>
            <a:endParaRPr sz="2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Бейсболка. 5 клиньев. Застёжка на липучке.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Переработанный полиэстер 100%, твил, плотность 220 г/м². Без лобового шва.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93" name="Google Shape;693;p31"/>
          <p:cNvSpPr txBox="1"/>
          <p:nvPr/>
        </p:nvSpPr>
        <p:spPr>
          <a:xfrm>
            <a:off x="299225" y="2475877"/>
            <a:ext cx="3314700" cy="12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Start five</a:t>
            </a:r>
            <a:endParaRPr sz="2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Бейсболка. 5 клиньев. Застёжка на липучке.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Хлопок 100%, твил, плотность 160 г/м². </a:t>
            </a:r>
            <a:b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Без лобового шва. 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94" name="Google Shape;694;p31"/>
          <p:cNvSpPr txBox="1"/>
          <p:nvPr/>
        </p:nvSpPr>
        <p:spPr>
          <a:xfrm rot="-5400000">
            <a:off x="8343325" y="2321400"/>
            <a:ext cx="1382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КОЛЛЕКЦИИ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" name="Picture 2" descr="Бейсболка ">
            <a:extLst>
              <a:ext uri="{FF2B5EF4-FFF2-40B4-BE49-F238E27FC236}">
                <a16:creationId xmlns:a16="http://schemas.microsoft.com/office/drawing/2014/main" id="{B1C15D4A-2D31-B285-867A-96749F436C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24300" y="2914505"/>
            <a:ext cx="1126358" cy="1126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4"/>
          <p:cNvSpPr/>
          <p:nvPr/>
        </p:nvSpPr>
        <p:spPr>
          <a:xfrm>
            <a:off x="126000" y="106050"/>
            <a:ext cx="8892000" cy="4931400"/>
          </a:xfrm>
          <a:prstGeom prst="roundRect">
            <a:avLst>
              <a:gd name="adj" fmla="val 311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4"/>
          <p:cNvSpPr txBox="1"/>
          <p:nvPr/>
        </p:nvSpPr>
        <p:spPr>
          <a:xfrm>
            <a:off x="308325" y="1482350"/>
            <a:ext cx="3533100" cy="3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Этим летом стартовала акция </a:t>
            </a: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«Атлантиссимо!»</a:t>
            </a: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 она — о настоящем признании: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за ваш труд, усилия и успехи. 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Это не просто акция — это настоящая итальянская коллаборация: Happy Gifts × Atlantis.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 </a:t>
            </a: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июня</a:t>
            </a: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по </a:t>
            </a: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31 августа</a:t>
            </a: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2025 года продажи продукции Atlantis не только увеличивают вашу прибыль — они приближают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вас к гарантированным подаркам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 главному призу —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поездке на Атлантическое побережье Марокко!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ТОП-20 партнёров по итогам акции отправятся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 яркое четырёхдневное путешествие —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за вдохновением, новыми смыслами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 свежими идеями вместе с брендом Atlantis.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Гарантированные призы: итальянское вино, набор для сыра, продукция бренда — пополнение капсулы по мере роста оборотов.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8" name="Google Shape;68;p14"/>
          <p:cNvPicPr preferRelativeResize="0"/>
          <p:nvPr/>
        </p:nvPicPr>
        <p:blipFill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975" y="337500"/>
            <a:ext cx="2309173" cy="114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4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45825" y="334325"/>
            <a:ext cx="4760100" cy="4474800"/>
          </a:xfrm>
          <a:prstGeom prst="roundRect">
            <a:avLst>
              <a:gd name="adj" fmla="val 4011"/>
            </a:avLst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 rotWithShape="1">
          <a:blip r:embed="rId5" cstate="hq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28425" y="3677525"/>
            <a:ext cx="1380399" cy="126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32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" name="Google Shape;700;p32"/>
          <p:cNvSpPr/>
          <p:nvPr/>
        </p:nvSpPr>
        <p:spPr>
          <a:xfrm>
            <a:off x="126000" y="106050"/>
            <a:ext cx="8892000" cy="4931400"/>
          </a:xfrm>
          <a:prstGeom prst="roundRect">
            <a:avLst>
              <a:gd name="adj" fmla="val 311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01" name="Google Shape;701;p32" title="JAMES-BASEBALL--WEAR-04-JAME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148" t="8767" r="12952"/>
          <a:stretch/>
        </p:blipFill>
        <p:spPr>
          <a:xfrm>
            <a:off x="4045850" y="335650"/>
            <a:ext cx="4760100" cy="4473600"/>
          </a:xfrm>
          <a:prstGeom prst="roundRect">
            <a:avLst>
              <a:gd name="adj" fmla="val 3968"/>
            </a:avLst>
          </a:prstGeom>
          <a:noFill/>
          <a:ln>
            <a:noFill/>
          </a:ln>
        </p:spPr>
      </p:pic>
      <p:sp>
        <p:nvSpPr>
          <p:cNvPr id="702" name="Google Shape;702;p32"/>
          <p:cNvSpPr txBox="1"/>
          <p:nvPr/>
        </p:nvSpPr>
        <p:spPr>
          <a:xfrm>
            <a:off x="338050" y="3201734"/>
            <a:ext cx="7638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25499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03" name="Google Shape;703;p32"/>
          <p:cNvSpPr/>
          <p:nvPr/>
        </p:nvSpPr>
        <p:spPr>
          <a:xfrm>
            <a:off x="8929702" y="1409100"/>
            <a:ext cx="293400" cy="2325300"/>
          </a:xfrm>
          <a:prstGeom prst="roundRect">
            <a:avLst>
              <a:gd name="adj" fmla="val 16667"/>
            </a:avLst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" name="Google Shape;704;p32"/>
          <p:cNvSpPr/>
          <p:nvPr/>
        </p:nvSpPr>
        <p:spPr>
          <a:xfrm flipH="1">
            <a:off x="1361398" y="3273066"/>
            <a:ext cx="192000" cy="182700"/>
          </a:xfrm>
          <a:prstGeom prst="ellipse">
            <a:avLst/>
          </a:prstGeom>
          <a:solidFill>
            <a:srgbClr val="1A4095"/>
          </a:solidFill>
          <a:ln w="9525" cap="flat" cmpd="sng">
            <a:solidFill>
              <a:srgbClr val="1A40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705;p32"/>
          <p:cNvSpPr txBox="1"/>
          <p:nvPr/>
        </p:nvSpPr>
        <p:spPr>
          <a:xfrm>
            <a:off x="1270883" y="3392341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.24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06" name="Google Shape;706;p32"/>
          <p:cNvSpPr txBox="1"/>
          <p:nvPr/>
        </p:nvSpPr>
        <p:spPr>
          <a:xfrm>
            <a:off x="1522228" y="3392341"/>
            <a:ext cx="3693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07" name="Google Shape;707;p32"/>
          <p:cNvSpPr txBox="1"/>
          <p:nvPr/>
        </p:nvSpPr>
        <p:spPr>
          <a:xfrm>
            <a:off x="1775222" y="3392341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.30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08" name="Google Shape;708;p32"/>
          <p:cNvSpPr/>
          <p:nvPr/>
        </p:nvSpPr>
        <p:spPr>
          <a:xfrm flipH="1">
            <a:off x="865232" y="3273066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32"/>
          <p:cNvSpPr txBox="1"/>
          <p:nvPr/>
        </p:nvSpPr>
        <p:spPr>
          <a:xfrm>
            <a:off x="818219" y="3392341"/>
            <a:ext cx="328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10" name="Google Shape;710;p32"/>
          <p:cNvSpPr/>
          <p:nvPr/>
        </p:nvSpPr>
        <p:spPr>
          <a:xfrm flipH="1">
            <a:off x="1112404" y="3273066"/>
            <a:ext cx="192000" cy="182700"/>
          </a:xfrm>
          <a:prstGeom prst="ellipse">
            <a:avLst/>
          </a:prstGeom>
          <a:solidFill>
            <a:srgbClr val="7A7C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" name="Google Shape;711;p32"/>
          <p:cNvSpPr txBox="1"/>
          <p:nvPr/>
        </p:nvSpPr>
        <p:spPr>
          <a:xfrm>
            <a:off x="1045242" y="3392341"/>
            <a:ext cx="328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.09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12" name="Google Shape;712;p32"/>
          <p:cNvSpPr/>
          <p:nvPr/>
        </p:nvSpPr>
        <p:spPr>
          <a:xfrm flipH="1">
            <a:off x="2118446" y="3274859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3" name="Google Shape;713;p32"/>
          <p:cNvSpPr txBox="1"/>
          <p:nvPr/>
        </p:nvSpPr>
        <p:spPr>
          <a:xfrm>
            <a:off x="2077041" y="339413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14" name="Google Shape;714;p32"/>
          <p:cNvSpPr/>
          <p:nvPr/>
        </p:nvSpPr>
        <p:spPr>
          <a:xfrm flipH="1">
            <a:off x="1115689" y="3275766"/>
            <a:ext cx="192000" cy="182700"/>
          </a:xfrm>
          <a:prstGeom prst="ellipse">
            <a:avLst/>
          </a:prstGeom>
          <a:noFill/>
          <a:ln w="9525" cap="flat" cmpd="sng">
            <a:solidFill>
              <a:srgbClr val="7A7C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715;p32"/>
          <p:cNvSpPr/>
          <p:nvPr/>
        </p:nvSpPr>
        <p:spPr>
          <a:xfrm flipH="1">
            <a:off x="864978" y="3273128"/>
            <a:ext cx="192000" cy="182700"/>
          </a:xfrm>
          <a:prstGeom prst="ellipse">
            <a:avLst/>
          </a:prstGeom>
          <a:noFill/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" name="Google Shape;716;p32"/>
          <p:cNvSpPr/>
          <p:nvPr/>
        </p:nvSpPr>
        <p:spPr>
          <a:xfrm flipH="1">
            <a:off x="1611353" y="3274859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p32"/>
          <p:cNvSpPr/>
          <p:nvPr/>
        </p:nvSpPr>
        <p:spPr>
          <a:xfrm flipH="1">
            <a:off x="1863336" y="3273066"/>
            <a:ext cx="192000" cy="182700"/>
          </a:xfrm>
          <a:prstGeom prst="ellipse">
            <a:avLst/>
          </a:prstGeom>
          <a:solidFill>
            <a:srgbClr val="595959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32"/>
          <p:cNvSpPr/>
          <p:nvPr/>
        </p:nvSpPr>
        <p:spPr>
          <a:xfrm>
            <a:off x="426000" y="4357142"/>
            <a:ext cx="675900" cy="203700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1 420 ₽</a:t>
            </a:r>
            <a:endParaRPr/>
          </a:p>
        </p:txBody>
      </p:sp>
      <p:sp>
        <p:nvSpPr>
          <p:cNvPr id="719" name="Google Shape;719;p32"/>
          <p:cNvSpPr/>
          <p:nvPr/>
        </p:nvSpPr>
        <p:spPr>
          <a:xfrm>
            <a:off x="425998" y="4054619"/>
            <a:ext cx="830400" cy="203700"/>
          </a:xfrm>
          <a:prstGeom prst="roundRect">
            <a:avLst>
              <a:gd name="adj" fmla="val 50000"/>
            </a:avLst>
          </a:prstGeom>
          <a:solidFill>
            <a:srgbClr val="03A9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32"/>
          <p:cNvSpPr txBox="1"/>
          <p:nvPr/>
        </p:nvSpPr>
        <p:spPr>
          <a:xfrm>
            <a:off x="461097" y="3994919"/>
            <a:ext cx="830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 заказ</a:t>
            </a:r>
            <a:endParaRPr sz="90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21" name="Google Shape;721;p32"/>
          <p:cNvSpPr/>
          <p:nvPr/>
        </p:nvSpPr>
        <p:spPr>
          <a:xfrm flipH="1">
            <a:off x="7873803" y="2071041"/>
            <a:ext cx="192000" cy="182700"/>
          </a:xfrm>
          <a:prstGeom prst="ellipse">
            <a:avLst/>
          </a:prstGeom>
          <a:solidFill>
            <a:srgbClr val="7A7C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32"/>
          <p:cNvSpPr txBox="1"/>
          <p:nvPr/>
        </p:nvSpPr>
        <p:spPr>
          <a:xfrm>
            <a:off x="7806640" y="2190316"/>
            <a:ext cx="328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.09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23" name="Google Shape;723;p32"/>
          <p:cNvSpPr/>
          <p:nvPr/>
        </p:nvSpPr>
        <p:spPr>
          <a:xfrm flipH="1">
            <a:off x="7877087" y="2073741"/>
            <a:ext cx="192000" cy="182700"/>
          </a:xfrm>
          <a:prstGeom prst="ellipse">
            <a:avLst/>
          </a:prstGeom>
          <a:noFill/>
          <a:ln w="9525" cap="flat" cmpd="sng">
            <a:solidFill>
              <a:srgbClr val="7A7C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24" name="Google Shape;724;p32" title="A3.png"/>
          <p:cNvPicPr preferRelativeResize="0"/>
          <p:nvPr/>
        </p:nvPicPr>
        <p:blipFill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7274" y="427198"/>
            <a:ext cx="300300" cy="159217"/>
          </a:xfrm>
          <a:prstGeom prst="rect">
            <a:avLst/>
          </a:prstGeom>
          <a:noFill/>
          <a:ln>
            <a:noFill/>
          </a:ln>
        </p:spPr>
      </p:pic>
      <p:sp>
        <p:nvSpPr>
          <p:cNvPr id="725" name="Google Shape;725;p32"/>
          <p:cNvSpPr txBox="1"/>
          <p:nvPr/>
        </p:nvSpPr>
        <p:spPr>
          <a:xfrm>
            <a:off x="308325" y="396000"/>
            <a:ext cx="35439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James</a:t>
            </a:r>
            <a:endParaRPr sz="2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Бейсболка. 6 клиньев. ПВС застёжка.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Переработанный полиэстер 100%, плотность 200 г/м².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Лобовой шов. 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6 вышитых люверсов для лучшей вентиляции.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Плоский козырёк.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Полная прострочка.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26" name="Google Shape;726;p32"/>
          <p:cNvPicPr preferRelativeResize="0"/>
          <p:nvPr/>
        </p:nvPicPr>
        <p:blipFill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00823">
            <a:off x="6765300" y="2303461"/>
            <a:ext cx="287648" cy="336357"/>
          </a:xfrm>
          <a:prstGeom prst="rect">
            <a:avLst/>
          </a:prstGeom>
          <a:noFill/>
          <a:ln>
            <a:noFill/>
          </a:ln>
        </p:spPr>
      </p:pic>
      <p:sp>
        <p:nvSpPr>
          <p:cNvPr id="727" name="Google Shape;727;p32"/>
          <p:cNvSpPr txBox="1"/>
          <p:nvPr/>
        </p:nvSpPr>
        <p:spPr>
          <a:xfrm rot="-5400000">
            <a:off x="8343325" y="2321400"/>
            <a:ext cx="1382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КОЛЛЕКЦИИ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33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33"/>
          <p:cNvSpPr/>
          <p:nvPr/>
        </p:nvSpPr>
        <p:spPr>
          <a:xfrm>
            <a:off x="126000" y="106050"/>
            <a:ext cx="8892000" cy="4931400"/>
          </a:xfrm>
          <a:prstGeom prst="roundRect">
            <a:avLst>
              <a:gd name="adj" fmla="val 311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34" name="Google Shape;734;p33" title="DIGG-BASEBALL-COTTON-WEAR-01-DIGG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379" t="9633" r="12491"/>
          <a:stretch/>
        </p:blipFill>
        <p:spPr>
          <a:xfrm>
            <a:off x="4045850" y="335650"/>
            <a:ext cx="4760100" cy="4473600"/>
          </a:xfrm>
          <a:prstGeom prst="roundRect">
            <a:avLst>
              <a:gd name="adj" fmla="val 3834"/>
            </a:avLst>
          </a:prstGeom>
          <a:noFill/>
          <a:ln>
            <a:noFill/>
          </a:ln>
        </p:spPr>
      </p:pic>
      <p:sp>
        <p:nvSpPr>
          <p:cNvPr id="735" name="Google Shape;735;p33"/>
          <p:cNvSpPr txBox="1"/>
          <p:nvPr/>
        </p:nvSpPr>
        <p:spPr>
          <a:xfrm>
            <a:off x="338050" y="3201734"/>
            <a:ext cx="7638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25450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36" name="Google Shape;736;p33"/>
          <p:cNvSpPr/>
          <p:nvPr/>
        </p:nvSpPr>
        <p:spPr>
          <a:xfrm>
            <a:off x="426000" y="4053595"/>
            <a:ext cx="675900" cy="203700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1 282 ₽</a:t>
            </a:r>
            <a:endParaRPr/>
          </a:p>
        </p:txBody>
      </p:sp>
      <p:sp>
        <p:nvSpPr>
          <p:cNvPr id="737" name="Google Shape;737;p33"/>
          <p:cNvSpPr/>
          <p:nvPr/>
        </p:nvSpPr>
        <p:spPr>
          <a:xfrm>
            <a:off x="8929702" y="1409100"/>
            <a:ext cx="293400" cy="2325300"/>
          </a:xfrm>
          <a:prstGeom prst="roundRect">
            <a:avLst>
              <a:gd name="adj" fmla="val 16667"/>
            </a:avLst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8" name="Google Shape;738;p33"/>
          <p:cNvSpPr/>
          <p:nvPr/>
        </p:nvSpPr>
        <p:spPr>
          <a:xfrm flipH="1">
            <a:off x="2364986" y="3273066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p33"/>
          <p:cNvSpPr txBox="1"/>
          <p:nvPr/>
        </p:nvSpPr>
        <p:spPr>
          <a:xfrm>
            <a:off x="2317908" y="3392350"/>
            <a:ext cx="2802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40" name="Google Shape;740;p33"/>
          <p:cNvSpPr/>
          <p:nvPr/>
        </p:nvSpPr>
        <p:spPr>
          <a:xfrm flipH="1">
            <a:off x="1361398" y="3273066"/>
            <a:ext cx="192000" cy="182700"/>
          </a:xfrm>
          <a:prstGeom prst="ellipse">
            <a:avLst/>
          </a:prstGeom>
          <a:solidFill>
            <a:srgbClr val="AD6D7C"/>
          </a:solidFill>
          <a:ln w="9525" cap="flat" cmpd="sng">
            <a:solidFill>
              <a:srgbClr val="AD6D7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1" name="Google Shape;741;p33"/>
          <p:cNvSpPr txBox="1"/>
          <p:nvPr/>
        </p:nvSpPr>
        <p:spPr>
          <a:xfrm>
            <a:off x="1270883" y="3392341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.13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42" name="Google Shape;742;p33"/>
          <p:cNvSpPr txBox="1"/>
          <p:nvPr/>
        </p:nvSpPr>
        <p:spPr>
          <a:xfrm>
            <a:off x="1522228" y="3392341"/>
            <a:ext cx="3693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.14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43" name="Google Shape;743;p33"/>
          <p:cNvSpPr txBox="1"/>
          <p:nvPr/>
        </p:nvSpPr>
        <p:spPr>
          <a:xfrm>
            <a:off x="1775222" y="3392341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.24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44" name="Google Shape;744;p33"/>
          <p:cNvSpPr/>
          <p:nvPr/>
        </p:nvSpPr>
        <p:spPr>
          <a:xfrm flipH="1">
            <a:off x="865232" y="3273066"/>
            <a:ext cx="192000" cy="182700"/>
          </a:xfrm>
          <a:prstGeom prst="ellipse">
            <a:avLst/>
          </a:prstGeom>
          <a:solidFill>
            <a:srgbClr val="EFA1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5" name="Google Shape;745;p33"/>
          <p:cNvSpPr txBox="1"/>
          <p:nvPr/>
        </p:nvSpPr>
        <p:spPr>
          <a:xfrm>
            <a:off x="818219" y="3392341"/>
            <a:ext cx="328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.03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46" name="Google Shape;746;p33"/>
          <p:cNvSpPr/>
          <p:nvPr/>
        </p:nvSpPr>
        <p:spPr>
          <a:xfrm flipH="1">
            <a:off x="1112404" y="3273066"/>
            <a:ext cx="192000" cy="182700"/>
          </a:xfrm>
          <a:prstGeom prst="ellipse">
            <a:avLst/>
          </a:prstGeom>
          <a:solidFill>
            <a:srgbClr val="E014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7" name="Google Shape;747;p33"/>
          <p:cNvSpPr txBox="1"/>
          <p:nvPr/>
        </p:nvSpPr>
        <p:spPr>
          <a:xfrm>
            <a:off x="1045242" y="3392341"/>
            <a:ext cx="328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48" name="Google Shape;748;p33"/>
          <p:cNvSpPr/>
          <p:nvPr/>
        </p:nvSpPr>
        <p:spPr>
          <a:xfrm flipH="1">
            <a:off x="2118446" y="3274859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9" name="Google Shape;749;p33"/>
          <p:cNvSpPr txBox="1"/>
          <p:nvPr/>
        </p:nvSpPr>
        <p:spPr>
          <a:xfrm>
            <a:off x="2077041" y="339413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.26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50" name="Google Shape;750;p33"/>
          <p:cNvSpPr/>
          <p:nvPr/>
        </p:nvSpPr>
        <p:spPr>
          <a:xfrm flipH="1">
            <a:off x="1115689" y="3275766"/>
            <a:ext cx="192000" cy="182700"/>
          </a:xfrm>
          <a:prstGeom prst="ellipse">
            <a:avLst/>
          </a:prstGeom>
          <a:noFill/>
          <a:ln w="9525" cap="flat" cmpd="sng">
            <a:solidFill>
              <a:srgbClr val="E01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1" name="Google Shape;751;p33"/>
          <p:cNvSpPr/>
          <p:nvPr/>
        </p:nvSpPr>
        <p:spPr>
          <a:xfrm flipH="1">
            <a:off x="864978" y="3273128"/>
            <a:ext cx="192000" cy="182700"/>
          </a:xfrm>
          <a:prstGeom prst="ellipse">
            <a:avLst/>
          </a:prstGeom>
          <a:noFill/>
          <a:ln w="9525" cap="flat" cmpd="sng">
            <a:solidFill>
              <a:srgbClr val="EFA1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2" name="Google Shape;752;p33"/>
          <p:cNvSpPr/>
          <p:nvPr/>
        </p:nvSpPr>
        <p:spPr>
          <a:xfrm flipH="1">
            <a:off x="1611353" y="3274859"/>
            <a:ext cx="192000" cy="182700"/>
          </a:xfrm>
          <a:prstGeom prst="ellipse">
            <a:avLst/>
          </a:prstGeom>
          <a:solidFill>
            <a:srgbClr val="A08265"/>
          </a:solidFill>
          <a:ln w="9525" cap="flat" cmpd="sng">
            <a:solidFill>
              <a:srgbClr val="A0826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3" name="Google Shape;753;p33"/>
          <p:cNvSpPr/>
          <p:nvPr/>
        </p:nvSpPr>
        <p:spPr>
          <a:xfrm flipH="1">
            <a:off x="1863336" y="3273066"/>
            <a:ext cx="192000" cy="182700"/>
          </a:xfrm>
          <a:prstGeom prst="ellipse">
            <a:avLst/>
          </a:prstGeom>
          <a:solidFill>
            <a:srgbClr val="1A4095"/>
          </a:solidFill>
          <a:ln w="9525" cap="flat" cmpd="sng">
            <a:solidFill>
              <a:srgbClr val="1A40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4" name="Google Shape;754;p33"/>
          <p:cNvSpPr txBox="1"/>
          <p:nvPr/>
        </p:nvSpPr>
        <p:spPr>
          <a:xfrm>
            <a:off x="6381408" y="1677336"/>
            <a:ext cx="3693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.13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55" name="Google Shape;755;p33"/>
          <p:cNvSpPr/>
          <p:nvPr/>
        </p:nvSpPr>
        <p:spPr>
          <a:xfrm flipH="1">
            <a:off x="6470533" y="1559854"/>
            <a:ext cx="192000" cy="182700"/>
          </a:xfrm>
          <a:prstGeom prst="ellipse">
            <a:avLst/>
          </a:prstGeom>
          <a:solidFill>
            <a:srgbClr val="AD6D7C"/>
          </a:solidFill>
          <a:ln w="9525" cap="flat" cmpd="sng">
            <a:solidFill>
              <a:srgbClr val="AD6D7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56" name="Google Shape;756;p33" title="A3.png"/>
          <p:cNvPicPr preferRelativeResize="0"/>
          <p:nvPr/>
        </p:nvPicPr>
        <p:blipFill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7274" y="427198"/>
            <a:ext cx="300300" cy="159217"/>
          </a:xfrm>
          <a:prstGeom prst="rect">
            <a:avLst/>
          </a:prstGeom>
          <a:noFill/>
          <a:ln>
            <a:noFill/>
          </a:ln>
        </p:spPr>
      </p:pic>
      <p:sp>
        <p:nvSpPr>
          <p:cNvPr id="757" name="Google Shape;757;p33"/>
          <p:cNvSpPr txBox="1"/>
          <p:nvPr/>
        </p:nvSpPr>
        <p:spPr>
          <a:xfrm>
            <a:off x="308325" y="396000"/>
            <a:ext cx="35439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Digg</a:t>
            </a:r>
            <a:endParaRPr sz="2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Бейсболка. 6 клиньев. Металлическая застёжка.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Хлопок 100%, плотность 250 г/м², твил.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6 вышитых люверсов для лучшей вентиляции.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Изогнутый козырёк средней длины.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Минимальный размер 58 см. 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Можно увеличить до необходимого.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58" name="Google Shape;758;p33"/>
          <p:cNvSpPr txBox="1"/>
          <p:nvPr/>
        </p:nvSpPr>
        <p:spPr>
          <a:xfrm rot="-5400000">
            <a:off x="8343325" y="2321400"/>
            <a:ext cx="1382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КОЛЛЕКЦИИ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34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4" name="Google Shape;764;p34"/>
          <p:cNvSpPr/>
          <p:nvPr/>
        </p:nvSpPr>
        <p:spPr>
          <a:xfrm>
            <a:off x="126000" y="106050"/>
            <a:ext cx="8892000" cy="4931400"/>
          </a:xfrm>
          <a:prstGeom prst="roundRect">
            <a:avLst>
              <a:gd name="adj" fmla="val 311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65" name="Google Shape;765;p34" title="RECY-SIX-BASEBALL--WEAR-04-RECS.jp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45850" y="335650"/>
            <a:ext cx="4760100" cy="4592400"/>
          </a:xfrm>
          <a:prstGeom prst="roundRect">
            <a:avLst>
              <a:gd name="adj" fmla="val 3865"/>
            </a:avLst>
          </a:prstGeom>
          <a:noFill/>
          <a:ln>
            <a:noFill/>
          </a:ln>
        </p:spPr>
      </p:pic>
      <p:sp>
        <p:nvSpPr>
          <p:cNvPr id="766" name="Google Shape;766;p34"/>
          <p:cNvSpPr/>
          <p:nvPr/>
        </p:nvSpPr>
        <p:spPr>
          <a:xfrm>
            <a:off x="8929702" y="1409100"/>
            <a:ext cx="293400" cy="2325300"/>
          </a:xfrm>
          <a:prstGeom prst="roundRect">
            <a:avLst>
              <a:gd name="adj" fmla="val 16667"/>
            </a:avLst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" name="Google Shape;767;p34"/>
          <p:cNvSpPr txBox="1"/>
          <p:nvPr/>
        </p:nvSpPr>
        <p:spPr>
          <a:xfrm>
            <a:off x="338050" y="3201734"/>
            <a:ext cx="7638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25494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68" name="Google Shape;768;p34"/>
          <p:cNvSpPr/>
          <p:nvPr/>
        </p:nvSpPr>
        <p:spPr>
          <a:xfrm>
            <a:off x="426000" y="4053595"/>
            <a:ext cx="675900" cy="203700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9" name="Google Shape;769;p34"/>
          <p:cNvSpPr txBox="1"/>
          <p:nvPr/>
        </p:nvSpPr>
        <p:spPr>
          <a:xfrm>
            <a:off x="466079" y="3993895"/>
            <a:ext cx="620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592 ₽</a:t>
            </a:r>
            <a:endParaRPr sz="9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70" name="Google Shape;770;p34"/>
          <p:cNvSpPr/>
          <p:nvPr/>
        </p:nvSpPr>
        <p:spPr>
          <a:xfrm flipH="1">
            <a:off x="1361398" y="3273066"/>
            <a:ext cx="192000" cy="182700"/>
          </a:xfrm>
          <a:prstGeom prst="ellipse">
            <a:avLst/>
          </a:prstGeom>
          <a:solidFill>
            <a:srgbClr val="1A4095"/>
          </a:solidFill>
          <a:ln w="9525" cap="flat" cmpd="sng">
            <a:solidFill>
              <a:srgbClr val="1A40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1" name="Google Shape;771;p34"/>
          <p:cNvSpPr txBox="1"/>
          <p:nvPr/>
        </p:nvSpPr>
        <p:spPr>
          <a:xfrm>
            <a:off x="1270883" y="3392341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.24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72" name="Google Shape;772;p34"/>
          <p:cNvSpPr txBox="1"/>
          <p:nvPr/>
        </p:nvSpPr>
        <p:spPr>
          <a:xfrm>
            <a:off x="1516785" y="3392341"/>
            <a:ext cx="3693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73" name="Google Shape;773;p34"/>
          <p:cNvSpPr txBox="1"/>
          <p:nvPr/>
        </p:nvSpPr>
        <p:spPr>
          <a:xfrm>
            <a:off x="1775222" y="3392341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74" name="Google Shape;774;p34"/>
          <p:cNvSpPr/>
          <p:nvPr/>
        </p:nvSpPr>
        <p:spPr>
          <a:xfrm flipH="1">
            <a:off x="865232" y="3273066"/>
            <a:ext cx="192000" cy="182700"/>
          </a:xfrm>
          <a:prstGeom prst="ellipse">
            <a:avLst/>
          </a:prstGeom>
          <a:solidFill>
            <a:srgbClr val="EFA1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p34"/>
          <p:cNvSpPr txBox="1"/>
          <p:nvPr/>
        </p:nvSpPr>
        <p:spPr>
          <a:xfrm>
            <a:off x="818219" y="3392341"/>
            <a:ext cx="328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76" name="Google Shape;776;p34"/>
          <p:cNvSpPr/>
          <p:nvPr/>
        </p:nvSpPr>
        <p:spPr>
          <a:xfrm flipH="1">
            <a:off x="1112404" y="3273066"/>
            <a:ext cx="192000" cy="182700"/>
          </a:xfrm>
          <a:prstGeom prst="ellipse">
            <a:avLst/>
          </a:prstGeom>
          <a:solidFill>
            <a:srgbClr val="E014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34"/>
          <p:cNvSpPr txBox="1"/>
          <p:nvPr/>
        </p:nvSpPr>
        <p:spPr>
          <a:xfrm>
            <a:off x="1045242" y="3392341"/>
            <a:ext cx="328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78" name="Google Shape;778;p34"/>
          <p:cNvSpPr/>
          <p:nvPr/>
        </p:nvSpPr>
        <p:spPr>
          <a:xfrm flipH="1">
            <a:off x="1115689" y="3275766"/>
            <a:ext cx="192000" cy="182700"/>
          </a:xfrm>
          <a:prstGeom prst="ellipse">
            <a:avLst/>
          </a:prstGeom>
          <a:noFill/>
          <a:ln w="9525" cap="flat" cmpd="sng">
            <a:solidFill>
              <a:srgbClr val="E01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9" name="Google Shape;779;p34"/>
          <p:cNvSpPr/>
          <p:nvPr/>
        </p:nvSpPr>
        <p:spPr>
          <a:xfrm flipH="1">
            <a:off x="864978" y="3273128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0" name="Google Shape;780;p34"/>
          <p:cNvSpPr/>
          <p:nvPr/>
        </p:nvSpPr>
        <p:spPr>
          <a:xfrm flipH="1">
            <a:off x="1611353" y="3274859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1" name="Google Shape;781;p34"/>
          <p:cNvSpPr/>
          <p:nvPr/>
        </p:nvSpPr>
        <p:spPr>
          <a:xfrm flipH="1">
            <a:off x="1863336" y="3273066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2" name="Google Shape;782;p34"/>
          <p:cNvSpPr txBox="1"/>
          <p:nvPr/>
        </p:nvSpPr>
        <p:spPr>
          <a:xfrm>
            <a:off x="6921516" y="1753536"/>
            <a:ext cx="3693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.24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83" name="Google Shape;783;p34"/>
          <p:cNvSpPr/>
          <p:nvPr/>
        </p:nvSpPr>
        <p:spPr>
          <a:xfrm flipH="1">
            <a:off x="7010641" y="1636054"/>
            <a:ext cx="192000" cy="182700"/>
          </a:xfrm>
          <a:prstGeom prst="ellipse">
            <a:avLst/>
          </a:prstGeom>
          <a:solidFill>
            <a:srgbClr val="1A4095"/>
          </a:solidFill>
          <a:ln w="9525" cap="flat" cmpd="sng">
            <a:solidFill>
              <a:srgbClr val="1A40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84" name="Google Shape;784;p34" title="A3.png"/>
          <p:cNvPicPr preferRelativeResize="0"/>
          <p:nvPr/>
        </p:nvPicPr>
        <p:blipFill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7274" y="427198"/>
            <a:ext cx="300300" cy="159217"/>
          </a:xfrm>
          <a:prstGeom prst="rect">
            <a:avLst/>
          </a:prstGeom>
          <a:noFill/>
          <a:ln>
            <a:noFill/>
          </a:ln>
        </p:spPr>
      </p:pic>
      <p:sp>
        <p:nvSpPr>
          <p:cNvPr id="785" name="Google Shape;785;p34"/>
          <p:cNvSpPr txBox="1"/>
          <p:nvPr/>
        </p:nvSpPr>
        <p:spPr>
          <a:xfrm>
            <a:off x="308325" y="396000"/>
            <a:ext cx="3543900" cy="22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Recy six</a:t>
            </a:r>
            <a:endParaRPr sz="2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Бейсболка. 6 клиньев. Застёжка на липучке.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Полиэстер  100%, плотность 220 г/м², твил.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Лобовой шов.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6 вышитых люверсов для лучшей вентиляции.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Изогнутый козырёк с полной прострочкой.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86" name="Google Shape;786;p34"/>
          <p:cNvPicPr preferRelativeResize="0"/>
          <p:nvPr/>
        </p:nvPicPr>
        <p:blipFill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97943">
            <a:off x="5802039" y="1232188"/>
            <a:ext cx="417919" cy="327522"/>
          </a:xfrm>
          <a:prstGeom prst="rect">
            <a:avLst/>
          </a:prstGeom>
          <a:noFill/>
          <a:ln>
            <a:noFill/>
          </a:ln>
        </p:spPr>
      </p:pic>
      <p:sp>
        <p:nvSpPr>
          <p:cNvPr id="787" name="Google Shape;787;p34"/>
          <p:cNvSpPr txBox="1"/>
          <p:nvPr/>
        </p:nvSpPr>
        <p:spPr>
          <a:xfrm rot="-5400000">
            <a:off x="8343325" y="2321400"/>
            <a:ext cx="1382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КОЛЛЕКЦИИ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35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311C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35"/>
          <p:cNvSpPr/>
          <p:nvPr/>
        </p:nvSpPr>
        <p:spPr>
          <a:xfrm>
            <a:off x="126000" y="106050"/>
            <a:ext cx="8892000" cy="4931400"/>
          </a:xfrm>
          <a:prstGeom prst="roundRect">
            <a:avLst>
              <a:gd name="adj" fmla="val 311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94" name="Google Shape;794;p35" title="BANK-FIVE-S-BASEBALL--WEAR-01-BANS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006" t="16345" r="24795"/>
          <a:stretch/>
        </p:blipFill>
        <p:spPr>
          <a:xfrm>
            <a:off x="4045850" y="334325"/>
            <a:ext cx="4760100" cy="4474800"/>
          </a:xfrm>
          <a:prstGeom prst="roundRect">
            <a:avLst>
              <a:gd name="adj" fmla="val 3833"/>
            </a:avLst>
          </a:prstGeom>
          <a:noFill/>
          <a:ln>
            <a:noFill/>
          </a:ln>
        </p:spPr>
      </p:pic>
      <p:sp>
        <p:nvSpPr>
          <p:cNvPr id="795" name="Google Shape;795;p35"/>
          <p:cNvSpPr/>
          <p:nvPr/>
        </p:nvSpPr>
        <p:spPr>
          <a:xfrm>
            <a:off x="1977728" y="3270185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35"/>
          <p:cNvSpPr txBox="1"/>
          <p:nvPr/>
        </p:nvSpPr>
        <p:spPr>
          <a:xfrm>
            <a:off x="1933510" y="3395434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97" name="Google Shape;797;p35"/>
          <p:cNvSpPr/>
          <p:nvPr/>
        </p:nvSpPr>
        <p:spPr>
          <a:xfrm flipH="1">
            <a:off x="975304" y="3270185"/>
            <a:ext cx="192000" cy="182700"/>
          </a:xfrm>
          <a:prstGeom prst="ellipse">
            <a:avLst/>
          </a:prstGeom>
          <a:solidFill>
            <a:srgbClr val="A61831"/>
          </a:solidFill>
          <a:ln w="9525" cap="flat" cmpd="sng">
            <a:solidFill>
              <a:srgbClr val="A618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8" name="Google Shape;798;p35"/>
          <p:cNvSpPr/>
          <p:nvPr/>
        </p:nvSpPr>
        <p:spPr>
          <a:xfrm rot="-3462241" flipH="1">
            <a:off x="982964" y="3268738"/>
            <a:ext cx="188099" cy="188260"/>
          </a:xfrm>
          <a:prstGeom prst="pie">
            <a:avLst>
              <a:gd name="adj1" fmla="val 26649"/>
              <a:gd name="adj2" fmla="val 1086065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9" name="Google Shape;799;p35"/>
          <p:cNvSpPr txBox="1"/>
          <p:nvPr/>
        </p:nvSpPr>
        <p:spPr>
          <a:xfrm>
            <a:off x="932954" y="3395434"/>
            <a:ext cx="3003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.13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00" name="Google Shape;800;p35"/>
          <p:cNvSpPr/>
          <p:nvPr/>
        </p:nvSpPr>
        <p:spPr>
          <a:xfrm flipH="1">
            <a:off x="1228722" y="3270185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35"/>
          <p:cNvSpPr/>
          <p:nvPr/>
        </p:nvSpPr>
        <p:spPr>
          <a:xfrm rot="-3462284" flipH="1">
            <a:off x="1233202" y="3270088"/>
            <a:ext cx="194841" cy="189341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35"/>
          <p:cNvSpPr txBox="1"/>
          <p:nvPr/>
        </p:nvSpPr>
        <p:spPr>
          <a:xfrm>
            <a:off x="1174052" y="3398557"/>
            <a:ext cx="328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.26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03" name="Google Shape;803;p35"/>
          <p:cNvSpPr/>
          <p:nvPr/>
        </p:nvSpPr>
        <p:spPr>
          <a:xfrm flipH="1">
            <a:off x="1481207" y="3270185"/>
            <a:ext cx="192000" cy="182700"/>
          </a:xfrm>
          <a:prstGeom prst="ellipse">
            <a:avLst/>
          </a:prstGeom>
          <a:solidFill>
            <a:srgbClr val="EFE9DF"/>
          </a:solidFill>
          <a:ln w="9525" cap="flat" cmpd="sng">
            <a:solidFill>
              <a:srgbClr val="EFE9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35"/>
          <p:cNvSpPr/>
          <p:nvPr/>
        </p:nvSpPr>
        <p:spPr>
          <a:xfrm rot="-3462284" flipH="1">
            <a:off x="1485687" y="3270088"/>
            <a:ext cx="194841" cy="189341"/>
          </a:xfrm>
          <a:prstGeom prst="pie">
            <a:avLst>
              <a:gd name="adj1" fmla="val 21577133"/>
              <a:gd name="adj2" fmla="val 10860650"/>
            </a:avLst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5" name="Google Shape;805;p35"/>
          <p:cNvSpPr txBox="1"/>
          <p:nvPr/>
        </p:nvSpPr>
        <p:spPr>
          <a:xfrm>
            <a:off x="1430217" y="3395434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.29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06" name="Google Shape;806;p35"/>
          <p:cNvSpPr/>
          <p:nvPr/>
        </p:nvSpPr>
        <p:spPr>
          <a:xfrm flipH="1">
            <a:off x="1731855" y="3270185"/>
            <a:ext cx="192000" cy="182700"/>
          </a:xfrm>
          <a:prstGeom prst="ellipse">
            <a:avLst/>
          </a:prstGeom>
          <a:solidFill>
            <a:srgbClr val="999999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7" name="Google Shape;807;p35"/>
          <p:cNvSpPr/>
          <p:nvPr/>
        </p:nvSpPr>
        <p:spPr>
          <a:xfrm rot="-3462284" flipH="1">
            <a:off x="1736335" y="3270088"/>
            <a:ext cx="194841" cy="189341"/>
          </a:xfrm>
          <a:prstGeom prst="pie">
            <a:avLst>
              <a:gd name="adj1" fmla="val 21577133"/>
              <a:gd name="adj2" fmla="val 10860650"/>
            </a:avLst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8" name="Google Shape;808;p35"/>
          <p:cNvSpPr txBox="1"/>
          <p:nvPr/>
        </p:nvSpPr>
        <p:spPr>
          <a:xfrm>
            <a:off x="1677743" y="3395434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.30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09" name="Google Shape;809;p35"/>
          <p:cNvSpPr txBox="1"/>
          <p:nvPr/>
        </p:nvSpPr>
        <p:spPr>
          <a:xfrm>
            <a:off x="338050" y="3200450"/>
            <a:ext cx="6759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25486</a:t>
            </a:r>
            <a:r>
              <a:rPr lang="ru" sz="9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-S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10" name="Google Shape;810;p35"/>
          <p:cNvSpPr/>
          <p:nvPr/>
        </p:nvSpPr>
        <p:spPr>
          <a:xfrm>
            <a:off x="426000" y="4053595"/>
            <a:ext cx="675900" cy="203700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1 985 ₽</a:t>
            </a:r>
            <a:endParaRPr/>
          </a:p>
        </p:txBody>
      </p:sp>
      <p:sp>
        <p:nvSpPr>
          <p:cNvPr id="811" name="Google Shape;811;p35"/>
          <p:cNvSpPr/>
          <p:nvPr/>
        </p:nvSpPr>
        <p:spPr>
          <a:xfrm>
            <a:off x="8929702" y="1409100"/>
            <a:ext cx="293400" cy="2325300"/>
          </a:xfrm>
          <a:prstGeom prst="roundRect">
            <a:avLst>
              <a:gd name="adj" fmla="val 16667"/>
            </a:avLst>
          </a:prstGeom>
          <a:solidFill>
            <a:srgbClr val="2BB1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35"/>
          <p:cNvSpPr txBox="1"/>
          <p:nvPr/>
        </p:nvSpPr>
        <p:spPr>
          <a:xfrm rot="-5400000">
            <a:off x="8710978" y="2394580"/>
            <a:ext cx="64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NEW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813" name="Google Shape;813;p35"/>
          <p:cNvGrpSpPr/>
          <p:nvPr/>
        </p:nvGrpSpPr>
        <p:grpSpPr>
          <a:xfrm>
            <a:off x="4443285" y="2316577"/>
            <a:ext cx="362700" cy="422978"/>
            <a:chOff x="3035706" y="3439671"/>
            <a:chExt cx="362700" cy="422978"/>
          </a:xfrm>
        </p:grpSpPr>
        <p:sp>
          <p:nvSpPr>
            <p:cNvPr id="814" name="Google Shape;814;p35"/>
            <p:cNvSpPr/>
            <p:nvPr/>
          </p:nvSpPr>
          <p:spPr>
            <a:xfrm flipH="1">
              <a:off x="3082105" y="3478147"/>
              <a:ext cx="192000" cy="182700"/>
            </a:xfrm>
            <a:prstGeom prst="ellipse">
              <a:avLst/>
            </a:prstGeom>
            <a:solidFill>
              <a:srgbClr val="999999"/>
            </a:solidFill>
            <a:ln w="9525" cap="flat" cmpd="sng">
              <a:solidFill>
                <a:srgbClr val="99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5"/>
            <p:cNvSpPr/>
            <p:nvPr/>
          </p:nvSpPr>
          <p:spPr>
            <a:xfrm rot="-3462284" flipH="1">
              <a:off x="3086586" y="3478051"/>
              <a:ext cx="194841" cy="189341"/>
            </a:xfrm>
            <a:prstGeom prst="pie">
              <a:avLst>
                <a:gd name="adj1" fmla="val 21577133"/>
                <a:gd name="adj2" fmla="val 10860650"/>
              </a:avLst>
            </a:pr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5"/>
            <p:cNvSpPr txBox="1"/>
            <p:nvPr/>
          </p:nvSpPr>
          <p:spPr>
            <a:xfrm>
              <a:off x="3035706" y="3601049"/>
              <a:ext cx="3627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.30</a:t>
              </a:r>
              <a:endParaRPr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</p:grpSp>
      <p:sp>
        <p:nvSpPr>
          <p:cNvPr id="817" name="Google Shape;817;p35"/>
          <p:cNvSpPr/>
          <p:nvPr/>
        </p:nvSpPr>
        <p:spPr>
          <a:xfrm flipH="1">
            <a:off x="8177286" y="1931928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8" name="Google Shape;818;p35"/>
          <p:cNvSpPr txBox="1"/>
          <p:nvPr/>
        </p:nvSpPr>
        <p:spPr>
          <a:xfrm>
            <a:off x="8093328" y="2054830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819" name="Google Shape;819;p35" title="A3.png"/>
          <p:cNvPicPr preferRelativeResize="0"/>
          <p:nvPr/>
        </p:nvPicPr>
        <p:blipFill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7274" y="427198"/>
            <a:ext cx="300300" cy="159217"/>
          </a:xfrm>
          <a:prstGeom prst="rect">
            <a:avLst/>
          </a:prstGeom>
          <a:noFill/>
          <a:ln>
            <a:noFill/>
          </a:ln>
        </p:spPr>
      </p:pic>
      <p:sp>
        <p:nvSpPr>
          <p:cNvPr id="820" name="Google Shape;820;p35"/>
          <p:cNvSpPr txBox="1"/>
          <p:nvPr/>
        </p:nvSpPr>
        <p:spPr>
          <a:xfrm>
            <a:off x="308325" y="396000"/>
            <a:ext cx="3543900" cy="235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Bank five-s</a:t>
            </a:r>
            <a:endParaRPr sz="2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Бейсболка. 5 клиньев. Пластиковая застёжка.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Переработанный полиэстер 100%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Плоский отстроченный козырёк. 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Перфорированные тыльная и боковые панели </a:t>
            </a:r>
            <a:b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для лучшей вентиляции.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Изогнутый козырёк.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36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311C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6" name="Google Shape;826;p36"/>
          <p:cNvSpPr/>
          <p:nvPr/>
        </p:nvSpPr>
        <p:spPr>
          <a:xfrm>
            <a:off x="126000" y="106050"/>
            <a:ext cx="8892000" cy="4931400"/>
          </a:xfrm>
          <a:prstGeom prst="roundRect">
            <a:avLst>
              <a:gd name="adj" fmla="val 311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27" name="Google Shape;827;p36" title="GEAR-S-BASEBALL-POLYESTER-WEAR-05-GEAS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45850" y="335650"/>
            <a:ext cx="4760100" cy="4473600"/>
          </a:xfrm>
          <a:prstGeom prst="roundRect">
            <a:avLst>
              <a:gd name="adj" fmla="val 3432"/>
            </a:avLst>
          </a:prstGeom>
          <a:noFill/>
          <a:ln>
            <a:noFill/>
          </a:ln>
        </p:spPr>
      </p:pic>
      <p:sp>
        <p:nvSpPr>
          <p:cNvPr id="828" name="Google Shape;828;p36"/>
          <p:cNvSpPr txBox="1"/>
          <p:nvPr/>
        </p:nvSpPr>
        <p:spPr>
          <a:xfrm>
            <a:off x="338050" y="3201734"/>
            <a:ext cx="7638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25410-S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29" name="Google Shape;829;p36"/>
          <p:cNvSpPr/>
          <p:nvPr/>
        </p:nvSpPr>
        <p:spPr>
          <a:xfrm>
            <a:off x="426000" y="4053595"/>
            <a:ext cx="675900" cy="203700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1 199 ₽</a:t>
            </a:r>
            <a:endParaRPr/>
          </a:p>
        </p:txBody>
      </p:sp>
      <p:sp>
        <p:nvSpPr>
          <p:cNvPr id="830" name="Google Shape;830;p36"/>
          <p:cNvSpPr/>
          <p:nvPr/>
        </p:nvSpPr>
        <p:spPr>
          <a:xfrm>
            <a:off x="8929702" y="1409100"/>
            <a:ext cx="293400" cy="2325300"/>
          </a:xfrm>
          <a:prstGeom prst="roundRect">
            <a:avLst>
              <a:gd name="adj" fmla="val 16667"/>
            </a:avLst>
          </a:prstGeom>
          <a:solidFill>
            <a:srgbClr val="2BB1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1" name="Google Shape;831;p36"/>
          <p:cNvSpPr txBox="1"/>
          <p:nvPr/>
        </p:nvSpPr>
        <p:spPr>
          <a:xfrm rot="-5400000">
            <a:off x="8710978" y="2394580"/>
            <a:ext cx="64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NEW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32" name="Google Shape;832;p36"/>
          <p:cNvSpPr/>
          <p:nvPr/>
        </p:nvSpPr>
        <p:spPr>
          <a:xfrm>
            <a:off x="946636" y="3270656"/>
            <a:ext cx="192000" cy="182700"/>
          </a:xfrm>
          <a:prstGeom prst="ellipse">
            <a:avLst/>
          </a:prstGeom>
          <a:solidFill>
            <a:srgbClr val="FFFFFF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36"/>
          <p:cNvSpPr txBox="1"/>
          <p:nvPr/>
        </p:nvSpPr>
        <p:spPr>
          <a:xfrm>
            <a:off x="858081" y="3392462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34" name="Google Shape;834;p36"/>
          <p:cNvSpPr/>
          <p:nvPr/>
        </p:nvSpPr>
        <p:spPr>
          <a:xfrm>
            <a:off x="1197204" y="3270656"/>
            <a:ext cx="192000" cy="182700"/>
          </a:xfrm>
          <a:prstGeom prst="ellipse">
            <a:avLst/>
          </a:prstGeom>
          <a:solidFill>
            <a:srgbClr val="E01431"/>
          </a:solidFill>
          <a:ln w="9525" cap="flat" cmpd="sng">
            <a:solidFill>
              <a:srgbClr val="E01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5" name="Google Shape;835;p36"/>
          <p:cNvSpPr txBox="1"/>
          <p:nvPr/>
        </p:nvSpPr>
        <p:spPr>
          <a:xfrm>
            <a:off x="1108650" y="3392462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36" name="Google Shape;836;p36"/>
          <p:cNvSpPr/>
          <p:nvPr/>
        </p:nvSpPr>
        <p:spPr>
          <a:xfrm>
            <a:off x="1447773" y="3270656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7" name="Google Shape;837;p36"/>
          <p:cNvSpPr txBox="1"/>
          <p:nvPr/>
        </p:nvSpPr>
        <p:spPr>
          <a:xfrm>
            <a:off x="1363070" y="3392462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.26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38" name="Google Shape;838;p36"/>
          <p:cNvSpPr/>
          <p:nvPr/>
        </p:nvSpPr>
        <p:spPr>
          <a:xfrm>
            <a:off x="1698341" y="3270656"/>
            <a:ext cx="192000" cy="182700"/>
          </a:xfrm>
          <a:prstGeom prst="ellipse">
            <a:avLst/>
          </a:pr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9" name="Google Shape;839;p36"/>
          <p:cNvSpPr txBox="1"/>
          <p:nvPr/>
        </p:nvSpPr>
        <p:spPr>
          <a:xfrm>
            <a:off x="1609787" y="3392462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40" name="Google Shape;840;p36"/>
          <p:cNvSpPr/>
          <p:nvPr/>
        </p:nvSpPr>
        <p:spPr>
          <a:xfrm flipH="1">
            <a:off x="6841640" y="1219297"/>
            <a:ext cx="192000" cy="182700"/>
          </a:xfrm>
          <a:prstGeom prst="ellipse">
            <a:avLst/>
          </a:prstGeom>
          <a:solidFill>
            <a:srgbClr val="E01431"/>
          </a:solidFill>
          <a:ln w="9525" cap="flat" cmpd="sng">
            <a:solidFill>
              <a:srgbClr val="E01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1" name="Google Shape;841;p36"/>
          <p:cNvSpPr txBox="1"/>
          <p:nvPr/>
        </p:nvSpPr>
        <p:spPr>
          <a:xfrm>
            <a:off x="6750974" y="1342199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842" name="Google Shape;842;p36" title="A3.png"/>
          <p:cNvPicPr preferRelativeResize="0"/>
          <p:nvPr/>
        </p:nvPicPr>
        <p:blipFill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7274" y="427198"/>
            <a:ext cx="300300" cy="159217"/>
          </a:xfrm>
          <a:prstGeom prst="rect">
            <a:avLst/>
          </a:prstGeom>
          <a:noFill/>
          <a:ln>
            <a:noFill/>
          </a:ln>
        </p:spPr>
      </p:pic>
      <p:sp>
        <p:nvSpPr>
          <p:cNvPr id="843" name="Google Shape;843;p36"/>
          <p:cNvSpPr txBox="1"/>
          <p:nvPr/>
        </p:nvSpPr>
        <p:spPr>
          <a:xfrm>
            <a:off x="308325" y="396000"/>
            <a:ext cx="35439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Gear-s</a:t>
            </a:r>
            <a:endParaRPr sz="2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Бейсболка. 5 клиньев. Застёжка на липучке.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Основная ткань: переработанный полиэстер 100%, 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фактурные вставки: полиэстер 95% полиэстер, </a:t>
            </a:r>
            <a:b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5% эластан, плотность 300 г/м². 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Без лобового шва. 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Изогнутый козырёк «сэндвич».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Декоративный кант в цвет изделия.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37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311C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9" name="Google Shape;849;p37"/>
          <p:cNvSpPr/>
          <p:nvPr/>
        </p:nvSpPr>
        <p:spPr>
          <a:xfrm>
            <a:off x="126000" y="106050"/>
            <a:ext cx="8892000" cy="4931400"/>
          </a:xfrm>
          <a:prstGeom prst="roundRect">
            <a:avLst>
              <a:gd name="adj" fmla="val 311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50" name="Google Shape;850;p37" title="e0a241a9-e480-11ef-967d-00155d41c408_5_HD_RPCT_05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148" t="11418" r="22021"/>
          <a:stretch/>
        </p:blipFill>
        <p:spPr>
          <a:xfrm>
            <a:off x="4045850" y="335650"/>
            <a:ext cx="4760100" cy="4473600"/>
          </a:xfrm>
          <a:prstGeom prst="roundRect">
            <a:avLst>
              <a:gd name="adj" fmla="val 3834"/>
            </a:avLst>
          </a:prstGeom>
          <a:noFill/>
          <a:ln>
            <a:noFill/>
          </a:ln>
        </p:spPr>
      </p:pic>
      <p:sp>
        <p:nvSpPr>
          <p:cNvPr id="851" name="Google Shape;851;p37"/>
          <p:cNvSpPr/>
          <p:nvPr/>
        </p:nvSpPr>
        <p:spPr>
          <a:xfrm>
            <a:off x="426000" y="4434595"/>
            <a:ext cx="675900" cy="203700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965 ₽</a:t>
            </a:r>
            <a:endParaRPr/>
          </a:p>
        </p:txBody>
      </p:sp>
      <p:sp>
        <p:nvSpPr>
          <p:cNvPr id="852" name="Google Shape;852;p37"/>
          <p:cNvSpPr/>
          <p:nvPr/>
        </p:nvSpPr>
        <p:spPr>
          <a:xfrm>
            <a:off x="8929702" y="1409100"/>
            <a:ext cx="293400" cy="2325300"/>
          </a:xfrm>
          <a:prstGeom prst="roundRect">
            <a:avLst>
              <a:gd name="adj" fmla="val 16667"/>
            </a:avLst>
          </a:prstGeom>
          <a:solidFill>
            <a:srgbClr val="2BB1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3" name="Google Shape;853;p37"/>
          <p:cNvSpPr txBox="1"/>
          <p:nvPr/>
        </p:nvSpPr>
        <p:spPr>
          <a:xfrm rot="-5400000">
            <a:off x="8710978" y="2394580"/>
            <a:ext cx="64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NEW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54" name="Google Shape;854;p37"/>
          <p:cNvSpPr txBox="1"/>
          <p:nvPr/>
        </p:nvSpPr>
        <p:spPr>
          <a:xfrm>
            <a:off x="338050" y="3205139"/>
            <a:ext cx="6759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254179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55" name="Google Shape;855;p37"/>
          <p:cNvSpPr/>
          <p:nvPr/>
        </p:nvSpPr>
        <p:spPr>
          <a:xfrm>
            <a:off x="893933" y="3274906"/>
            <a:ext cx="192000" cy="182700"/>
          </a:xfrm>
          <a:prstGeom prst="ellipse">
            <a:avLst/>
          </a:prstGeom>
          <a:solidFill>
            <a:srgbClr val="FFFFFF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6" name="Google Shape;856;p37"/>
          <p:cNvSpPr txBox="1"/>
          <p:nvPr/>
        </p:nvSpPr>
        <p:spPr>
          <a:xfrm>
            <a:off x="803529" y="3392674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57" name="Google Shape;857;p37"/>
          <p:cNvSpPr/>
          <p:nvPr/>
        </p:nvSpPr>
        <p:spPr>
          <a:xfrm>
            <a:off x="1144501" y="3274906"/>
            <a:ext cx="192000" cy="182700"/>
          </a:xfrm>
          <a:prstGeom prst="ellipse">
            <a:avLst/>
          </a:prstGeom>
          <a:solidFill>
            <a:srgbClr val="E01431"/>
          </a:solidFill>
          <a:ln w="9525" cap="flat" cmpd="sng">
            <a:solidFill>
              <a:srgbClr val="E01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8" name="Google Shape;858;p37"/>
          <p:cNvSpPr txBox="1"/>
          <p:nvPr/>
        </p:nvSpPr>
        <p:spPr>
          <a:xfrm>
            <a:off x="1049674" y="3392674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59" name="Google Shape;859;p37"/>
          <p:cNvSpPr/>
          <p:nvPr/>
        </p:nvSpPr>
        <p:spPr>
          <a:xfrm>
            <a:off x="1395070" y="3274906"/>
            <a:ext cx="192000" cy="182700"/>
          </a:xfrm>
          <a:prstGeom prst="ellipse">
            <a:avLst/>
          </a:prstGeom>
          <a:solidFill>
            <a:srgbClr val="1A4095"/>
          </a:solidFill>
          <a:ln w="9525" cap="flat" cmpd="sng">
            <a:solidFill>
              <a:srgbClr val="1A40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37"/>
          <p:cNvSpPr txBox="1"/>
          <p:nvPr/>
        </p:nvSpPr>
        <p:spPr>
          <a:xfrm>
            <a:off x="1302622" y="3392674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61" name="Google Shape;861;p37"/>
          <p:cNvSpPr/>
          <p:nvPr/>
        </p:nvSpPr>
        <p:spPr>
          <a:xfrm>
            <a:off x="1645638" y="3274906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" name="Google Shape;862;p37"/>
          <p:cNvSpPr txBox="1"/>
          <p:nvPr/>
        </p:nvSpPr>
        <p:spPr>
          <a:xfrm>
            <a:off x="1550811" y="3392674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.29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63" name="Google Shape;863;p37"/>
          <p:cNvSpPr/>
          <p:nvPr/>
        </p:nvSpPr>
        <p:spPr>
          <a:xfrm>
            <a:off x="1896206" y="3274906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4" name="Google Shape;864;p37"/>
          <p:cNvSpPr txBox="1"/>
          <p:nvPr/>
        </p:nvSpPr>
        <p:spPr>
          <a:xfrm>
            <a:off x="1803469" y="3392674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65" name="Google Shape;865;p37"/>
          <p:cNvSpPr/>
          <p:nvPr/>
        </p:nvSpPr>
        <p:spPr>
          <a:xfrm flipH="1">
            <a:off x="3143212" y="3274906"/>
            <a:ext cx="192000" cy="182700"/>
          </a:xfrm>
          <a:prstGeom prst="ellipse">
            <a:avLst/>
          </a:prstGeom>
          <a:solidFill>
            <a:srgbClr val="7C725C"/>
          </a:solidFill>
          <a:ln w="9525" cap="flat" cmpd="sng">
            <a:solidFill>
              <a:srgbClr val="7C72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6" name="Google Shape;866;p37"/>
          <p:cNvSpPr/>
          <p:nvPr/>
        </p:nvSpPr>
        <p:spPr>
          <a:xfrm rot="-3463195" flipH="1">
            <a:off x="3152753" y="3277146"/>
            <a:ext cx="172453" cy="175604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7" name="Google Shape;867;p37"/>
          <p:cNvSpPr txBox="1"/>
          <p:nvPr/>
        </p:nvSpPr>
        <p:spPr>
          <a:xfrm>
            <a:off x="3052742" y="339267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.141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68" name="Google Shape;868;p37"/>
          <p:cNvSpPr/>
          <p:nvPr/>
        </p:nvSpPr>
        <p:spPr>
          <a:xfrm flipH="1">
            <a:off x="2399152" y="3627418"/>
            <a:ext cx="192000" cy="182700"/>
          </a:xfrm>
          <a:prstGeom prst="ellipse">
            <a:avLst/>
          </a:prstGeom>
          <a:solidFill>
            <a:srgbClr val="7C725C"/>
          </a:solidFill>
          <a:ln w="9525" cap="flat" cmpd="sng">
            <a:solidFill>
              <a:srgbClr val="7C72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9" name="Google Shape;869;p37"/>
          <p:cNvSpPr/>
          <p:nvPr/>
        </p:nvSpPr>
        <p:spPr>
          <a:xfrm rot="-3462241" flipH="1">
            <a:off x="2406813" y="3625972"/>
            <a:ext cx="188099" cy="188260"/>
          </a:xfrm>
          <a:prstGeom prst="pie">
            <a:avLst>
              <a:gd name="adj1" fmla="val 26649"/>
              <a:gd name="adj2" fmla="val 10860650"/>
            </a:avLst>
          </a:prstGeom>
          <a:solidFill>
            <a:srgbClr val="E4D5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0" name="Google Shape;870;p37"/>
          <p:cNvSpPr txBox="1"/>
          <p:nvPr/>
        </p:nvSpPr>
        <p:spPr>
          <a:xfrm>
            <a:off x="2336191" y="3746693"/>
            <a:ext cx="3948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.928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71" name="Google Shape;871;p37"/>
          <p:cNvSpPr/>
          <p:nvPr/>
        </p:nvSpPr>
        <p:spPr>
          <a:xfrm flipH="1">
            <a:off x="2646324" y="3627418"/>
            <a:ext cx="192000" cy="182700"/>
          </a:xfrm>
          <a:prstGeom prst="ellipse">
            <a:avLst/>
          </a:prstGeom>
          <a:solidFill>
            <a:srgbClr val="7A7C5C"/>
          </a:solidFill>
          <a:ln w="9525" cap="flat" cmpd="sng">
            <a:solidFill>
              <a:srgbClr val="7A7C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2" name="Google Shape;872;p37"/>
          <p:cNvSpPr/>
          <p:nvPr/>
        </p:nvSpPr>
        <p:spPr>
          <a:xfrm rot="-3462284" flipH="1">
            <a:off x="2650804" y="3627322"/>
            <a:ext cx="194841" cy="189341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3" name="Google Shape;873;p37"/>
          <p:cNvSpPr txBox="1"/>
          <p:nvPr/>
        </p:nvSpPr>
        <p:spPr>
          <a:xfrm>
            <a:off x="2584912" y="3746693"/>
            <a:ext cx="426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.935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74" name="Google Shape;874;p37"/>
          <p:cNvSpPr/>
          <p:nvPr/>
        </p:nvSpPr>
        <p:spPr>
          <a:xfrm flipH="1">
            <a:off x="2892563" y="3627418"/>
            <a:ext cx="192000" cy="182700"/>
          </a:xfrm>
          <a:prstGeom prst="ellipse">
            <a:avLst/>
          </a:prstGeom>
          <a:solidFill>
            <a:srgbClr val="783F04"/>
          </a:solidFill>
          <a:ln w="9525" cap="flat" cmpd="sng">
            <a:solidFill>
              <a:srgbClr val="783F0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5" name="Google Shape;875;p37"/>
          <p:cNvSpPr/>
          <p:nvPr/>
        </p:nvSpPr>
        <p:spPr>
          <a:xfrm rot="-3462284" flipH="1">
            <a:off x="2897043" y="3627322"/>
            <a:ext cx="194841" cy="189341"/>
          </a:xfrm>
          <a:prstGeom prst="pie">
            <a:avLst>
              <a:gd name="adj1" fmla="val 21577133"/>
              <a:gd name="adj2" fmla="val 10860650"/>
            </a:avLst>
          </a:prstGeom>
          <a:solidFill>
            <a:srgbClr val="E4D5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6" name="Google Shape;876;p37"/>
          <p:cNvSpPr txBox="1"/>
          <p:nvPr/>
        </p:nvSpPr>
        <p:spPr>
          <a:xfrm>
            <a:off x="2812276" y="3746693"/>
            <a:ext cx="426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.1428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77" name="Google Shape;877;p37"/>
          <p:cNvSpPr/>
          <p:nvPr/>
        </p:nvSpPr>
        <p:spPr>
          <a:xfrm flipH="1">
            <a:off x="3143212" y="3627418"/>
            <a:ext cx="192000" cy="182700"/>
          </a:xfrm>
          <a:prstGeom prst="ellipse">
            <a:avLst/>
          </a:prstGeom>
          <a:solidFill>
            <a:srgbClr val="7C725C"/>
          </a:solidFill>
          <a:ln w="9525" cap="flat" cmpd="sng">
            <a:solidFill>
              <a:srgbClr val="7C72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8" name="Google Shape;878;p37"/>
          <p:cNvSpPr/>
          <p:nvPr/>
        </p:nvSpPr>
        <p:spPr>
          <a:xfrm rot="-3462284" flipH="1">
            <a:off x="3147692" y="3627322"/>
            <a:ext cx="194841" cy="189341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p37"/>
          <p:cNvSpPr txBox="1"/>
          <p:nvPr/>
        </p:nvSpPr>
        <p:spPr>
          <a:xfrm>
            <a:off x="3069635" y="3746693"/>
            <a:ext cx="3948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.1435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80" name="Google Shape;880;p37"/>
          <p:cNvSpPr/>
          <p:nvPr/>
        </p:nvSpPr>
        <p:spPr>
          <a:xfrm flipH="1">
            <a:off x="1395563" y="3627418"/>
            <a:ext cx="192000" cy="182700"/>
          </a:xfrm>
          <a:prstGeom prst="ellipse">
            <a:avLst/>
          </a:prstGeom>
          <a:solidFill>
            <a:srgbClr val="595959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1" name="Google Shape;881;p37"/>
          <p:cNvSpPr/>
          <p:nvPr/>
        </p:nvSpPr>
        <p:spPr>
          <a:xfrm rot="-3462241" flipH="1">
            <a:off x="1403224" y="3625972"/>
            <a:ext cx="188099" cy="188260"/>
          </a:xfrm>
          <a:prstGeom prst="pie">
            <a:avLst>
              <a:gd name="adj1" fmla="val 26649"/>
              <a:gd name="adj2" fmla="val 10860650"/>
            </a:avLst>
          </a:prstGeom>
          <a:solidFill>
            <a:srgbClr val="E014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2" name="Google Shape;882;p37"/>
          <p:cNvSpPr txBox="1"/>
          <p:nvPr/>
        </p:nvSpPr>
        <p:spPr>
          <a:xfrm>
            <a:off x="1331247" y="374669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.308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83" name="Google Shape;883;p37"/>
          <p:cNvSpPr/>
          <p:nvPr/>
        </p:nvSpPr>
        <p:spPr>
          <a:xfrm flipH="1">
            <a:off x="1642736" y="3627418"/>
            <a:ext cx="192000" cy="182700"/>
          </a:xfrm>
          <a:prstGeom prst="ellipse">
            <a:avLst/>
          </a:prstGeom>
          <a:solidFill>
            <a:srgbClr val="595959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4" name="Google Shape;884;p37"/>
          <p:cNvSpPr/>
          <p:nvPr/>
        </p:nvSpPr>
        <p:spPr>
          <a:xfrm rot="-3462284" flipH="1">
            <a:off x="1647216" y="3627322"/>
            <a:ext cx="194841" cy="189341"/>
          </a:xfrm>
          <a:prstGeom prst="pie">
            <a:avLst>
              <a:gd name="adj1" fmla="val 21577133"/>
              <a:gd name="adj2" fmla="val 10860650"/>
            </a:avLst>
          </a:prstGeom>
          <a:solidFill>
            <a:srgbClr val="1A40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5" name="Google Shape;885;p37"/>
          <p:cNvSpPr txBox="1"/>
          <p:nvPr/>
        </p:nvSpPr>
        <p:spPr>
          <a:xfrm>
            <a:off x="1581340" y="3746693"/>
            <a:ext cx="3693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.325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86" name="Google Shape;886;p37"/>
          <p:cNvSpPr/>
          <p:nvPr/>
        </p:nvSpPr>
        <p:spPr>
          <a:xfrm flipH="1">
            <a:off x="1893304" y="3627418"/>
            <a:ext cx="192000" cy="182700"/>
          </a:xfrm>
          <a:prstGeom prst="ellipse">
            <a:avLst/>
          </a:prstGeom>
          <a:solidFill>
            <a:srgbClr val="EFA126"/>
          </a:solidFill>
          <a:ln w="9525" cap="flat" cmpd="sng">
            <a:solidFill>
              <a:srgbClr val="EFA1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7" name="Google Shape;887;p37"/>
          <p:cNvSpPr/>
          <p:nvPr/>
        </p:nvSpPr>
        <p:spPr>
          <a:xfrm rot="-3462284" flipH="1">
            <a:off x="1897784" y="3627322"/>
            <a:ext cx="194841" cy="189341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8" name="Google Shape;888;p37"/>
          <p:cNvSpPr txBox="1"/>
          <p:nvPr/>
        </p:nvSpPr>
        <p:spPr>
          <a:xfrm>
            <a:off x="1829798" y="374669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89" name="Google Shape;889;p37"/>
          <p:cNvSpPr/>
          <p:nvPr/>
        </p:nvSpPr>
        <p:spPr>
          <a:xfrm flipH="1">
            <a:off x="899397" y="3627418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0" name="Google Shape;890;p37"/>
          <p:cNvSpPr/>
          <p:nvPr/>
        </p:nvSpPr>
        <p:spPr>
          <a:xfrm rot="-3462241" flipH="1">
            <a:off x="907058" y="3625972"/>
            <a:ext cx="188099" cy="188260"/>
          </a:xfrm>
          <a:prstGeom prst="pie">
            <a:avLst>
              <a:gd name="adj1" fmla="val 26649"/>
              <a:gd name="adj2" fmla="val 10860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1" name="Google Shape;891;p37"/>
          <p:cNvSpPr/>
          <p:nvPr/>
        </p:nvSpPr>
        <p:spPr>
          <a:xfrm flipH="1">
            <a:off x="899397" y="3627418"/>
            <a:ext cx="192000" cy="182700"/>
          </a:xfrm>
          <a:prstGeom prst="ellipse">
            <a:avLst/>
          </a:prstGeom>
          <a:noFill/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2" name="Google Shape;892;p37"/>
          <p:cNvSpPr txBox="1"/>
          <p:nvPr/>
        </p:nvSpPr>
        <p:spPr>
          <a:xfrm>
            <a:off x="843149" y="3746693"/>
            <a:ext cx="328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.291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93" name="Google Shape;893;p37"/>
          <p:cNvSpPr/>
          <p:nvPr/>
        </p:nvSpPr>
        <p:spPr>
          <a:xfrm flipH="1">
            <a:off x="1146570" y="3627418"/>
            <a:ext cx="192000" cy="182700"/>
          </a:xfrm>
          <a:prstGeom prst="ellipse">
            <a:avLst/>
          </a:prstGeom>
          <a:solidFill>
            <a:srgbClr val="999999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" name="Google Shape;894;p37"/>
          <p:cNvSpPr/>
          <p:nvPr/>
        </p:nvSpPr>
        <p:spPr>
          <a:xfrm rot="-3462284" flipH="1">
            <a:off x="1151050" y="3627322"/>
            <a:ext cx="194841" cy="189341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" name="Google Shape;895;p37"/>
          <p:cNvSpPr txBox="1"/>
          <p:nvPr/>
        </p:nvSpPr>
        <p:spPr>
          <a:xfrm>
            <a:off x="1079407" y="3746693"/>
            <a:ext cx="328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.301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96" name="Google Shape;896;p37"/>
          <p:cNvSpPr/>
          <p:nvPr/>
        </p:nvSpPr>
        <p:spPr>
          <a:xfrm flipH="1">
            <a:off x="1395563" y="3987664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7" name="Google Shape;897;p37"/>
          <p:cNvSpPr/>
          <p:nvPr/>
        </p:nvSpPr>
        <p:spPr>
          <a:xfrm rot="-3462241" flipH="1">
            <a:off x="1403224" y="3986218"/>
            <a:ext cx="188099" cy="188260"/>
          </a:xfrm>
          <a:prstGeom prst="pie">
            <a:avLst>
              <a:gd name="adj1" fmla="val 26649"/>
              <a:gd name="adj2" fmla="val 10860650"/>
            </a:avLst>
          </a:prstGeom>
          <a:solidFill>
            <a:srgbClr val="6666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8" name="Google Shape;898;p37"/>
          <p:cNvSpPr txBox="1"/>
          <p:nvPr/>
        </p:nvSpPr>
        <p:spPr>
          <a:xfrm>
            <a:off x="1292599" y="4109392"/>
            <a:ext cx="3948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.3529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99" name="Google Shape;899;p37"/>
          <p:cNvSpPr/>
          <p:nvPr/>
        </p:nvSpPr>
        <p:spPr>
          <a:xfrm flipH="1">
            <a:off x="1642736" y="3987664"/>
            <a:ext cx="192000" cy="182700"/>
          </a:xfrm>
          <a:prstGeom prst="ellipse">
            <a:avLst/>
          </a:prstGeom>
          <a:solidFill>
            <a:srgbClr val="595959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" name="Google Shape;900;p37"/>
          <p:cNvSpPr/>
          <p:nvPr/>
        </p:nvSpPr>
        <p:spPr>
          <a:xfrm rot="-3462284" flipH="1">
            <a:off x="1647216" y="3987568"/>
            <a:ext cx="194841" cy="189341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1" name="Google Shape;901;p37"/>
          <p:cNvSpPr txBox="1"/>
          <p:nvPr/>
        </p:nvSpPr>
        <p:spPr>
          <a:xfrm>
            <a:off x="1526405" y="4106038"/>
            <a:ext cx="4392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.29335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02" name="Google Shape;902;p37"/>
          <p:cNvSpPr/>
          <p:nvPr/>
        </p:nvSpPr>
        <p:spPr>
          <a:xfrm flipH="1">
            <a:off x="899397" y="3987664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3" name="Google Shape;903;p37"/>
          <p:cNvSpPr/>
          <p:nvPr/>
        </p:nvSpPr>
        <p:spPr>
          <a:xfrm flipH="1">
            <a:off x="899397" y="3987664"/>
            <a:ext cx="192000" cy="182700"/>
          </a:xfrm>
          <a:prstGeom prst="ellipse">
            <a:avLst/>
          </a:prstGeom>
          <a:noFill/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4" name="Google Shape;904;p37"/>
          <p:cNvSpPr/>
          <p:nvPr/>
        </p:nvSpPr>
        <p:spPr>
          <a:xfrm flipH="1">
            <a:off x="1146570" y="3987664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5" name="Google Shape;905;p37"/>
          <p:cNvSpPr/>
          <p:nvPr/>
        </p:nvSpPr>
        <p:spPr>
          <a:xfrm rot="-3462284" flipH="1">
            <a:off x="1151050" y="3987568"/>
            <a:ext cx="194841" cy="189341"/>
          </a:xfrm>
          <a:prstGeom prst="pie">
            <a:avLst>
              <a:gd name="adj1" fmla="val 21577133"/>
              <a:gd name="adj2" fmla="val 10860650"/>
            </a:avLst>
          </a:prstGeom>
          <a:solidFill>
            <a:srgbClr val="6666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37"/>
          <p:cNvSpPr txBox="1"/>
          <p:nvPr/>
        </p:nvSpPr>
        <p:spPr>
          <a:xfrm>
            <a:off x="1044203" y="4109392"/>
            <a:ext cx="3948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.2630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07" name="Google Shape;907;p37"/>
          <p:cNvSpPr/>
          <p:nvPr/>
        </p:nvSpPr>
        <p:spPr>
          <a:xfrm flipH="1">
            <a:off x="7756842" y="2318725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8" name="Google Shape;908;p37"/>
          <p:cNvSpPr/>
          <p:nvPr/>
        </p:nvSpPr>
        <p:spPr>
          <a:xfrm rot="-3462241" flipH="1">
            <a:off x="7764503" y="2317278"/>
            <a:ext cx="188099" cy="188260"/>
          </a:xfrm>
          <a:prstGeom prst="pie">
            <a:avLst>
              <a:gd name="adj1" fmla="val 26649"/>
              <a:gd name="adj2" fmla="val 10860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9" name="Google Shape;909;p37"/>
          <p:cNvSpPr/>
          <p:nvPr/>
        </p:nvSpPr>
        <p:spPr>
          <a:xfrm rot="-3462241" flipH="1">
            <a:off x="907058" y="3986218"/>
            <a:ext cx="188099" cy="188260"/>
          </a:xfrm>
          <a:prstGeom prst="pie">
            <a:avLst>
              <a:gd name="adj1" fmla="val 26649"/>
              <a:gd name="adj2" fmla="val 10860650"/>
            </a:avLst>
          </a:prstGeom>
          <a:solidFill>
            <a:srgbClr val="E014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0" name="Google Shape;910;p37"/>
          <p:cNvSpPr/>
          <p:nvPr/>
        </p:nvSpPr>
        <p:spPr>
          <a:xfrm rot="-3462241" flipH="1">
            <a:off x="907058" y="3986218"/>
            <a:ext cx="188099" cy="188260"/>
          </a:xfrm>
          <a:prstGeom prst="pie">
            <a:avLst>
              <a:gd name="adj1" fmla="val 26649"/>
              <a:gd name="adj2" fmla="val 5395255"/>
            </a:avLst>
          </a:prstGeom>
          <a:solidFill>
            <a:srgbClr val="1A40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1" name="Google Shape;911;p37"/>
          <p:cNvSpPr/>
          <p:nvPr/>
        </p:nvSpPr>
        <p:spPr>
          <a:xfrm flipH="1">
            <a:off x="2396235" y="3274906"/>
            <a:ext cx="192000" cy="182700"/>
          </a:xfrm>
          <a:prstGeom prst="ellipse">
            <a:avLst/>
          </a:prstGeom>
          <a:solidFill>
            <a:srgbClr val="8E7CC3"/>
          </a:solidFill>
          <a:ln w="9525" cap="flat" cmpd="sng">
            <a:solidFill>
              <a:srgbClr val="8E7C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2" name="Google Shape;912;p37"/>
          <p:cNvSpPr/>
          <p:nvPr/>
        </p:nvSpPr>
        <p:spPr>
          <a:xfrm rot="-3463195" flipH="1">
            <a:off x="2405777" y="3277146"/>
            <a:ext cx="172453" cy="175604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3" name="Google Shape;913;p37"/>
          <p:cNvSpPr txBox="1"/>
          <p:nvPr/>
        </p:nvSpPr>
        <p:spPr>
          <a:xfrm>
            <a:off x="2308820" y="339267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.111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14" name="Google Shape;914;p37"/>
          <p:cNvSpPr/>
          <p:nvPr/>
        </p:nvSpPr>
        <p:spPr>
          <a:xfrm flipH="1">
            <a:off x="2145484" y="3274906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5" name="Google Shape;915;p37"/>
          <p:cNvSpPr/>
          <p:nvPr/>
        </p:nvSpPr>
        <p:spPr>
          <a:xfrm rot="-3463195" flipH="1">
            <a:off x="2155026" y="3277146"/>
            <a:ext cx="172453" cy="175604"/>
          </a:xfrm>
          <a:prstGeom prst="pie">
            <a:avLst>
              <a:gd name="adj1" fmla="val 21577133"/>
              <a:gd name="adj2" fmla="val 10860650"/>
            </a:avLst>
          </a:prstGeom>
          <a:solidFill>
            <a:srgbClr val="E014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6" name="Google Shape;916;p37"/>
          <p:cNvSpPr txBox="1"/>
          <p:nvPr/>
        </p:nvSpPr>
        <p:spPr>
          <a:xfrm>
            <a:off x="2053363" y="339267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.108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17" name="Google Shape;917;p37"/>
          <p:cNvSpPr/>
          <p:nvPr/>
        </p:nvSpPr>
        <p:spPr>
          <a:xfrm flipH="1">
            <a:off x="2649448" y="3274906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8" name="Google Shape;918;p37"/>
          <p:cNvSpPr/>
          <p:nvPr/>
        </p:nvSpPr>
        <p:spPr>
          <a:xfrm rot="-3463195" flipH="1">
            <a:off x="2658989" y="3277146"/>
            <a:ext cx="172453" cy="175604"/>
          </a:xfrm>
          <a:prstGeom prst="pie">
            <a:avLst>
              <a:gd name="adj1" fmla="val 21577133"/>
              <a:gd name="adj2" fmla="val 10860650"/>
            </a:avLst>
          </a:prstGeom>
          <a:solidFill>
            <a:srgbClr val="1A40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9" name="Google Shape;919;p37"/>
          <p:cNvSpPr txBox="1"/>
          <p:nvPr/>
        </p:nvSpPr>
        <p:spPr>
          <a:xfrm>
            <a:off x="2560815" y="339267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.125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20" name="Google Shape;920;p37"/>
          <p:cNvSpPr/>
          <p:nvPr/>
        </p:nvSpPr>
        <p:spPr>
          <a:xfrm flipH="1">
            <a:off x="2892815" y="3274906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1" name="Google Shape;921;p37"/>
          <p:cNvSpPr/>
          <p:nvPr/>
        </p:nvSpPr>
        <p:spPr>
          <a:xfrm rot="-3463195" flipH="1">
            <a:off x="2902357" y="3277146"/>
            <a:ext cx="172453" cy="175604"/>
          </a:xfrm>
          <a:prstGeom prst="pie">
            <a:avLst>
              <a:gd name="adj1" fmla="val 21577133"/>
              <a:gd name="adj2" fmla="val 10860650"/>
            </a:avLst>
          </a:prstGeom>
          <a:solidFill>
            <a:srgbClr val="1219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2" name="Google Shape;922;p37"/>
          <p:cNvSpPr txBox="1"/>
          <p:nvPr/>
        </p:nvSpPr>
        <p:spPr>
          <a:xfrm>
            <a:off x="2807672" y="3392673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.129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23" name="Google Shape;923;p37"/>
          <p:cNvSpPr/>
          <p:nvPr/>
        </p:nvSpPr>
        <p:spPr>
          <a:xfrm flipH="1">
            <a:off x="899397" y="3987664"/>
            <a:ext cx="192000" cy="182700"/>
          </a:xfrm>
          <a:prstGeom prst="ellipse">
            <a:avLst/>
          </a:prstGeom>
          <a:noFill/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4" name="Google Shape;924;p37"/>
          <p:cNvSpPr txBox="1"/>
          <p:nvPr/>
        </p:nvSpPr>
        <p:spPr>
          <a:xfrm>
            <a:off x="806365" y="4107473"/>
            <a:ext cx="3693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.1829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25" name="Google Shape;925;p37"/>
          <p:cNvSpPr/>
          <p:nvPr/>
        </p:nvSpPr>
        <p:spPr>
          <a:xfrm flipH="1">
            <a:off x="1149063" y="3628515"/>
            <a:ext cx="192000" cy="182700"/>
          </a:xfrm>
          <a:prstGeom prst="ellipse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00">
              <a:solidFill>
                <a:schemeClr val="dk1"/>
              </a:solidFill>
            </a:endParaRPr>
          </a:p>
        </p:txBody>
      </p:sp>
      <p:sp>
        <p:nvSpPr>
          <p:cNvPr id="926" name="Google Shape;926;p37"/>
          <p:cNvSpPr/>
          <p:nvPr/>
        </p:nvSpPr>
        <p:spPr>
          <a:xfrm flipH="1">
            <a:off x="2152612" y="3629211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7" name="Google Shape;927;p37"/>
          <p:cNvSpPr/>
          <p:nvPr/>
        </p:nvSpPr>
        <p:spPr>
          <a:xfrm rot="-3463195" flipH="1">
            <a:off x="2162153" y="3631451"/>
            <a:ext cx="172453" cy="175604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8" name="Google Shape;928;p37"/>
          <p:cNvSpPr txBox="1"/>
          <p:nvPr/>
        </p:nvSpPr>
        <p:spPr>
          <a:xfrm>
            <a:off x="2097599" y="3748485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29" name="Google Shape;929;p37"/>
          <p:cNvSpPr txBox="1"/>
          <p:nvPr/>
        </p:nvSpPr>
        <p:spPr>
          <a:xfrm>
            <a:off x="7665374" y="2440749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.291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930" name="Google Shape;930;p37" title="A3.png"/>
          <p:cNvPicPr preferRelativeResize="0"/>
          <p:nvPr/>
        </p:nvPicPr>
        <p:blipFill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7274" y="427198"/>
            <a:ext cx="300300" cy="159217"/>
          </a:xfrm>
          <a:prstGeom prst="rect">
            <a:avLst/>
          </a:prstGeom>
          <a:noFill/>
          <a:ln>
            <a:noFill/>
          </a:ln>
        </p:spPr>
      </p:pic>
      <p:sp>
        <p:nvSpPr>
          <p:cNvPr id="931" name="Google Shape;931;p37"/>
          <p:cNvSpPr txBox="1"/>
          <p:nvPr/>
        </p:nvSpPr>
        <p:spPr>
          <a:xfrm>
            <a:off x="308325" y="396000"/>
            <a:ext cx="35439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Rapper cotton-s</a:t>
            </a:r>
            <a:endParaRPr sz="2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Бейсболка. 5 клиньев. Пластиковая застёжка.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Лобная часть и козырек: хлопок 80%, </a:t>
            </a:r>
            <a:b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переработанный хлопок 20%, сетка: 100% переработанный полиэстер, плотность 280 г/м². 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Без лобового шва. 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Изогнутый козырёк.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Боковые и задние панели со вставкой из мягкой сетки.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32" name="Google Shape;932;p37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834791">
            <a:off x="6025300" y="1406269"/>
            <a:ext cx="282872" cy="4112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38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311C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38"/>
          <p:cNvSpPr/>
          <p:nvPr/>
        </p:nvSpPr>
        <p:spPr>
          <a:xfrm>
            <a:off x="126000" y="106050"/>
            <a:ext cx="8892000" cy="4931400"/>
          </a:xfrm>
          <a:prstGeom prst="roundRect">
            <a:avLst>
              <a:gd name="adj" fmla="val 311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39" name="Google Shape;939;p38" title="rapper-s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947" t="19065" r="5597" b="626"/>
          <a:stretch/>
        </p:blipFill>
        <p:spPr>
          <a:xfrm>
            <a:off x="4045850" y="335650"/>
            <a:ext cx="4760100" cy="4473600"/>
          </a:xfrm>
          <a:prstGeom prst="roundRect">
            <a:avLst>
              <a:gd name="adj" fmla="val 3834"/>
            </a:avLst>
          </a:prstGeom>
          <a:noFill/>
          <a:ln>
            <a:noFill/>
          </a:ln>
        </p:spPr>
      </p:pic>
      <p:sp>
        <p:nvSpPr>
          <p:cNvPr id="940" name="Google Shape;940;p38"/>
          <p:cNvSpPr/>
          <p:nvPr/>
        </p:nvSpPr>
        <p:spPr>
          <a:xfrm>
            <a:off x="426000" y="4357142"/>
            <a:ext cx="675900" cy="203700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895 ₽</a:t>
            </a:r>
            <a:endParaRPr/>
          </a:p>
        </p:txBody>
      </p:sp>
      <p:sp>
        <p:nvSpPr>
          <p:cNvPr id="941" name="Google Shape;941;p38"/>
          <p:cNvSpPr/>
          <p:nvPr/>
        </p:nvSpPr>
        <p:spPr>
          <a:xfrm>
            <a:off x="8929702" y="1409100"/>
            <a:ext cx="293400" cy="2325300"/>
          </a:xfrm>
          <a:prstGeom prst="roundRect">
            <a:avLst>
              <a:gd name="adj" fmla="val 16667"/>
            </a:avLst>
          </a:prstGeom>
          <a:solidFill>
            <a:srgbClr val="2BB1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2" name="Google Shape;942;p38"/>
          <p:cNvSpPr txBox="1"/>
          <p:nvPr/>
        </p:nvSpPr>
        <p:spPr>
          <a:xfrm rot="-5400000">
            <a:off x="8710978" y="2394580"/>
            <a:ext cx="64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NEW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43" name="Google Shape;943;p38"/>
          <p:cNvSpPr txBox="1"/>
          <p:nvPr/>
        </p:nvSpPr>
        <p:spPr>
          <a:xfrm>
            <a:off x="338050" y="3194225"/>
            <a:ext cx="6759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25420-S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44" name="Google Shape;944;p38"/>
          <p:cNvSpPr/>
          <p:nvPr/>
        </p:nvSpPr>
        <p:spPr>
          <a:xfrm>
            <a:off x="1217138" y="3267199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5" name="Google Shape;945;p38"/>
          <p:cNvSpPr txBox="1"/>
          <p:nvPr/>
        </p:nvSpPr>
        <p:spPr>
          <a:xfrm>
            <a:off x="1128984" y="3393121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.26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46" name="Google Shape;946;p38"/>
          <p:cNvSpPr/>
          <p:nvPr/>
        </p:nvSpPr>
        <p:spPr>
          <a:xfrm>
            <a:off x="1467706" y="3267199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7" name="Google Shape;947;p38"/>
          <p:cNvSpPr txBox="1"/>
          <p:nvPr/>
        </p:nvSpPr>
        <p:spPr>
          <a:xfrm>
            <a:off x="1381932" y="3393121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48" name="Google Shape;948;p38"/>
          <p:cNvSpPr txBox="1"/>
          <p:nvPr/>
        </p:nvSpPr>
        <p:spPr>
          <a:xfrm>
            <a:off x="1361017" y="3742700"/>
            <a:ext cx="403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.10824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49" name="Google Shape;949;p38"/>
          <p:cNvSpPr txBox="1"/>
          <p:nvPr/>
        </p:nvSpPr>
        <p:spPr>
          <a:xfrm>
            <a:off x="1605482" y="3742700"/>
            <a:ext cx="403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.10835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50" name="Google Shape;950;p38"/>
          <p:cNvSpPr txBox="1"/>
          <p:nvPr/>
        </p:nvSpPr>
        <p:spPr>
          <a:xfrm>
            <a:off x="1877223" y="3742704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.11535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51" name="Google Shape;951;p38"/>
          <p:cNvSpPr/>
          <p:nvPr/>
        </p:nvSpPr>
        <p:spPr>
          <a:xfrm flipH="1">
            <a:off x="1219206" y="3620510"/>
            <a:ext cx="192000" cy="182700"/>
          </a:xfrm>
          <a:prstGeom prst="ellipse">
            <a:avLst/>
          </a:prstGeom>
          <a:solidFill>
            <a:srgbClr val="595959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2" name="Google Shape;952;p38"/>
          <p:cNvSpPr/>
          <p:nvPr/>
        </p:nvSpPr>
        <p:spPr>
          <a:xfrm rot="-3462284" flipH="1">
            <a:off x="1223686" y="3620413"/>
            <a:ext cx="194841" cy="189341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3" name="Google Shape;953;p38"/>
          <p:cNvSpPr/>
          <p:nvPr/>
        </p:nvSpPr>
        <p:spPr>
          <a:xfrm flipH="1">
            <a:off x="2468872" y="3267199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4" name="Google Shape;954;p38"/>
          <p:cNvSpPr/>
          <p:nvPr/>
        </p:nvSpPr>
        <p:spPr>
          <a:xfrm rot="-3463195" flipH="1">
            <a:off x="2478413" y="3269439"/>
            <a:ext cx="172453" cy="175604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5" name="Google Shape;955;p38"/>
          <p:cNvSpPr txBox="1"/>
          <p:nvPr/>
        </p:nvSpPr>
        <p:spPr>
          <a:xfrm>
            <a:off x="2372149" y="3393121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56" name="Google Shape;956;p38"/>
          <p:cNvSpPr/>
          <p:nvPr/>
        </p:nvSpPr>
        <p:spPr>
          <a:xfrm flipH="1">
            <a:off x="2218121" y="3267199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7" name="Google Shape;957;p38"/>
          <p:cNvSpPr/>
          <p:nvPr/>
        </p:nvSpPr>
        <p:spPr>
          <a:xfrm rot="-3463195" flipH="1">
            <a:off x="2227662" y="3269439"/>
            <a:ext cx="172453" cy="175604"/>
          </a:xfrm>
          <a:prstGeom prst="pie">
            <a:avLst>
              <a:gd name="adj1" fmla="val 21577133"/>
              <a:gd name="adj2" fmla="val 10860650"/>
            </a:avLst>
          </a:prstGeom>
          <a:solidFill>
            <a:srgbClr val="1219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8" name="Google Shape;958;p38"/>
          <p:cNvSpPr txBox="1"/>
          <p:nvPr/>
        </p:nvSpPr>
        <p:spPr>
          <a:xfrm>
            <a:off x="2119369" y="3393121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.126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59" name="Google Shape;959;p38"/>
          <p:cNvSpPr/>
          <p:nvPr/>
        </p:nvSpPr>
        <p:spPr>
          <a:xfrm>
            <a:off x="425998" y="4054619"/>
            <a:ext cx="830400" cy="203700"/>
          </a:xfrm>
          <a:prstGeom prst="roundRect">
            <a:avLst>
              <a:gd name="adj" fmla="val 50000"/>
            </a:avLst>
          </a:prstGeom>
          <a:solidFill>
            <a:srgbClr val="03A9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0" name="Google Shape;960;p38"/>
          <p:cNvSpPr txBox="1"/>
          <p:nvPr/>
        </p:nvSpPr>
        <p:spPr>
          <a:xfrm>
            <a:off x="461097" y="3994919"/>
            <a:ext cx="830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 заказ</a:t>
            </a:r>
            <a:endParaRPr sz="90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61" name="Google Shape;961;p38"/>
          <p:cNvSpPr/>
          <p:nvPr/>
        </p:nvSpPr>
        <p:spPr>
          <a:xfrm flipH="1">
            <a:off x="972016" y="3267199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2" name="Google Shape;962;p38"/>
          <p:cNvSpPr/>
          <p:nvPr/>
        </p:nvSpPr>
        <p:spPr>
          <a:xfrm rot="-3463195" flipH="1">
            <a:off x="981557" y="3269439"/>
            <a:ext cx="172453" cy="175604"/>
          </a:xfrm>
          <a:prstGeom prst="pie">
            <a:avLst>
              <a:gd name="adj1" fmla="val 21577133"/>
              <a:gd name="adj2" fmla="val 10860650"/>
            </a:avLst>
          </a:prstGeom>
          <a:solidFill>
            <a:srgbClr val="F7DE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3" name="Google Shape;963;p38"/>
          <p:cNvSpPr/>
          <p:nvPr/>
        </p:nvSpPr>
        <p:spPr>
          <a:xfrm flipH="1">
            <a:off x="1720244" y="3267199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4" name="Google Shape;964;p38"/>
          <p:cNvSpPr/>
          <p:nvPr/>
        </p:nvSpPr>
        <p:spPr>
          <a:xfrm rot="-3463195" flipH="1">
            <a:off x="1729786" y="3269439"/>
            <a:ext cx="172453" cy="175604"/>
          </a:xfrm>
          <a:prstGeom prst="pie">
            <a:avLst>
              <a:gd name="adj1" fmla="val 21577133"/>
              <a:gd name="adj2" fmla="val 10860650"/>
            </a:avLst>
          </a:prstGeom>
          <a:solidFill>
            <a:srgbClr val="E014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5" name="Google Shape;965;p38"/>
          <p:cNvSpPr/>
          <p:nvPr/>
        </p:nvSpPr>
        <p:spPr>
          <a:xfrm flipH="1">
            <a:off x="1970343" y="3267199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6" name="Google Shape;966;p38"/>
          <p:cNvSpPr txBox="1"/>
          <p:nvPr/>
        </p:nvSpPr>
        <p:spPr>
          <a:xfrm>
            <a:off x="1623766" y="3393121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.108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67" name="Google Shape;967;p38"/>
          <p:cNvSpPr/>
          <p:nvPr/>
        </p:nvSpPr>
        <p:spPr>
          <a:xfrm rot="-3463195" flipH="1">
            <a:off x="1979884" y="3269439"/>
            <a:ext cx="172453" cy="175604"/>
          </a:xfrm>
          <a:prstGeom prst="pie">
            <a:avLst>
              <a:gd name="adj1" fmla="val 21577133"/>
              <a:gd name="adj2" fmla="val 10860650"/>
            </a:avLst>
          </a:prstGeom>
          <a:solidFill>
            <a:srgbClr val="3396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8" name="Google Shape;968;p38"/>
          <p:cNvSpPr/>
          <p:nvPr/>
        </p:nvSpPr>
        <p:spPr>
          <a:xfrm flipH="1">
            <a:off x="2718352" y="3265694"/>
            <a:ext cx="192000" cy="182700"/>
          </a:xfrm>
          <a:prstGeom prst="ellipse">
            <a:avLst/>
          </a:prstGeom>
          <a:solidFill>
            <a:srgbClr val="EFA126"/>
          </a:solidFill>
          <a:ln w="9525" cap="flat" cmpd="sng">
            <a:solidFill>
              <a:srgbClr val="EFA1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9" name="Google Shape;969;p38"/>
          <p:cNvSpPr txBox="1"/>
          <p:nvPr/>
        </p:nvSpPr>
        <p:spPr>
          <a:xfrm>
            <a:off x="1878252" y="3393121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.115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70" name="Google Shape;970;p38"/>
          <p:cNvSpPr txBox="1"/>
          <p:nvPr/>
        </p:nvSpPr>
        <p:spPr>
          <a:xfrm>
            <a:off x="880391" y="3393121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.03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71" name="Google Shape;971;p38"/>
          <p:cNvSpPr/>
          <p:nvPr/>
        </p:nvSpPr>
        <p:spPr>
          <a:xfrm rot="-3462284" flipH="1">
            <a:off x="2722832" y="3265598"/>
            <a:ext cx="194841" cy="189341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2" name="Google Shape;972;p38"/>
          <p:cNvSpPr txBox="1"/>
          <p:nvPr/>
        </p:nvSpPr>
        <p:spPr>
          <a:xfrm>
            <a:off x="2630850" y="3393121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73" name="Google Shape;973;p38"/>
          <p:cNvSpPr/>
          <p:nvPr/>
        </p:nvSpPr>
        <p:spPr>
          <a:xfrm flipH="1">
            <a:off x="7671587" y="2891436"/>
            <a:ext cx="192000" cy="182700"/>
          </a:xfrm>
          <a:prstGeom prst="ellipse">
            <a:avLst/>
          </a:prstGeom>
          <a:solidFill>
            <a:srgbClr val="EFA126"/>
          </a:solidFill>
          <a:ln w="9525" cap="flat" cmpd="sng">
            <a:solidFill>
              <a:srgbClr val="EFA1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4" name="Google Shape;974;p38"/>
          <p:cNvSpPr/>
          <p:nvPr/>
        </p:nvSpPr>
        <p:spPr>
          <a:xfrm rot="-3462284" flipH="1">
            <a:off x="7676067" y="2891339"/>
            <a:ext cx="194841" cy="189341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5" name="Google Shape;975;p38"/>
          <p:cNvSpPr/>
          <p:nvPr/>
        </p:nvSpPr>
        <p:spPr>
          <a:xfrm flipH="1">
            <a:off x="2963736" y="3266851"/>
            <a:ext cx="192000" cy="182700"/>
          </a:xfrm>
          <a:prstGeom prst="ellipse">
            <a:avLst/>
          </a:prstGeom>
          <a:solidFill>
            <a:srgbClr val="7A7C5C"/>
          </a:solidFill>
          <a:ln w="9525" cap="flat" cmpd="sng">
            <a:solidFill>
              <a:srgbClr val="7A7C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6" name="Google Shape;976;p38"/>
          <p:cNvSpPr/>
          <p:nvPr/>
        </p:nvSpPr>
        <p:spPr>
          <a:xfrm rot="-3462284" flipH="1">
            <a:off x="2968216" y="3266754"/>
            <a:ext cx="194841" cy="189341"/>
          </a:xfrm>
          <a:prstGeom prst="pie">
            <a:avLst>
              <a:gd name="adj1" fmla="val 21577133"/>
              <a:gd name="adj2" fmla="val 1086065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7" name="Google Shape;977;p38"/>
          <p:cNvSpPr txBox="1"/>
          <p:nvPr/>
        </p:nvSpPr>
        <p:spPr>
          <a:xfrm>
            <a:off x="2845323" y="3393121"/>
            <a:ext cx="426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.935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78" name="Google Shape;978;p38"/>
          <p:cNvSpPr/>
          <p:nvPr/>
        </p:nvSpPr>
        <p:spPr>
          <a:xfrm flipH="1">
            <a:off x="3217218" y="3269564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" name="Google Shape;979;p38"/>
          <p:cNvSpPr/>
          <p:nvPr/>
        </p:nvSpPr>
        <p:spPr>
          <a:xfrm rot="-3463195" flipH="1">
            <a:off x="3226759" y="3271804"/>
            <a:ext cx="172453" cy="175604"/>
          </a:xfrm>
          <a:prstGeom prst="pie">
            <a:avLst>
              <a:gd name="adj1" fmla="val 21577133"/>
              <a:gd name="adj2" fmla="val 10860650"/>
            </a:avLst>
          </a:prstGeom>
          <a:solidFill>
            <a:srgbClr val="1A40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0" name="Google Shape;980;p38"/>
          <p:cNvSpPr txBox="1"/>
          <p:nvPr/>
        </p:nvSpPr>
        <p:spPr>
          <a:xfrm>
            <a:off x="3094019" y="3393121"/>
            <a:ext cx="4266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.1026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81" name="Google Shape;981;p38"/>
          <p:cNvSpPr/>
          <p:nvPr/>
        </p:nvSpPr>
        <p:spPr>
          <a:xfrm flipH="1">
            <a:off x="967930" y="3620510"/>
            <a:ext cx="192000" cy="182700"/>
          </a:xfrm>
          <a:prstGeom prst="ellipse">
            <a:avLst/>
          </a:prstGeom>
          <a:solidFill>
            <a:srgbClr val="595959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" name="Google Shape;982;p38"/>
          <p:cNvSpPr/>
          <p:nvPr/>
        </p:nvSpPr>
        <p:spPr>
          <a:xfrm rot="-3462241" flipH="1">
            <a:off x="975591" y="3619063"/>
            <a:ext cx="188099" cy="188260"/>
          </a:xfrm>
          <a:prstGeom prst="pie">
            <a:avLst>
              <a:gd name="adj1" fmla="val 26649"/>
              <a:gd name="adj2" fmla="val 10860650"/>
            </a:avLst>
          </a:prstGeom>
          <a:solidFill>
            <a:srgbClr val="A618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3" name="Google Shape;983;p38"/>
          <p:cNvSpPr txBox="1"/>
          <p:nvPr/>
        </p:nvSpPr>
        <p:spPr>
          <a:xfrm>
            <a:off x="873376" y="3742704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.3013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84" name="Google Shape;984;p38"/>
          <p:cNvSpPr txBox="1"/>
          <p:nvPr/>
        </p:nvSpPr>
        <p:spPr>
          <a:xfrm>
            <a:off x="1119095" y="3742704"/>
            <a:ext cx="383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.3035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85" name="Google Shape;985;p38"/>
          <p:cNvSpPr txBox="1"/>
          <p:nvPr/>
        </p:nvSpPr>
        <p:spPr>
          <a:xfrm>
            <a:off x="7582692" y="3015206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86" name="Google Shape;986;p38"/>
          <p:cNvSpPr/>
          <p:nvPr/>
        </p:nvSpPr>
        <p:spPr>
          <a:xfrm flipH="1">
            <a:off x="1470029" y="3622721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p38"/>
          <p:cNvSpPr/>
          <p:nvPr/>
        </p:nvSpPr>
        <p:spPr>
          <a:xfrm flipH="1">
            <a:off x="1470029" y="3622721"/>
            <a:ext cx="192000" cy="182700"/>
          </a:xfrm>
          <a:prstGeom prst="ellipse">
            <a:avLst/>
          </a:prstGeom>
          <a:noFill/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38"/>
          <p:cNvSpPr/>
          <p:nvPr/>
        </p:nvSpPr>
        <p:spPr>
          <a:xfrm rot="-3462241" flipH="1">
            <a:off x="1477690" y="3621275"/>
            <a:ext cx="188099" cy="188260"/>
          </a:xfrm>
          <a:prstGeom prst="pie">
            <a:avLst>
              <a:gd name="adj1" fmla="val 26649"/>
              <a:gd name="adj2" fmla="val 10860650"/>
            </a:avLst>
          </a:prstGeom>
          <a:solidFill>
            <a:srgbClr val="E014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38"/>
          <p:cNvSpPr/>
          <p:nvPr/>
        </p:nvSpPr>
        <p:spPr>
          <a:xfrm rot="-3462241" flipH="1">
            <a:off x="1477690" y="3621275"/>
            <a:ext cx="188099" cy="188260"/>
          </a:xfrm>
          <a:prstGeom prst="pie">
            <a:avLst>
              <a:gd name="adj1" fmla="val 26649"/>
              <a:gd name="adj2" fmla="val 5395255"/>
            </a:avLst>
          </a:prstGeom>
          <a:solidFill>
            <a:srgbClr val="1A40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38"/>
          <p:cNvSpPr/>
          <p:nvPr/>
        </p:nvSpPr>
        <p:spPr>
          <a:xfrm flipH="1">
            <a:off x="1470029" y="3622721"/>
            <a:ext cx="192000" cy="182700"/>
          </a:xfrm>
          <a:prstGeom prst="ellipse">
            <a:avLst/>
          </a:prstGeom>
          <a:noFill/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38"/>
          <p:cNvSpPr/>
          <p:nvPr/>
        </p:nvSpPr>
        <p:spPr>
          <a:xfrm flipH="1">
            <a:off x="1718355" y="3622721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38"/>
          <p:cNvSpPr/>
          <p:nvPr/>
        </p:nvSpPr>
        <p:spPr>
          <a:xfrm flipH="1">
            <a:off x="1718355" y="3622721"/>
            <a:ext cx="192000" cy="182700"/>
          </a:xfrm>
          <a:prstGeom prst="ellipse">
            <a:avLst/>
          </a:prstGeom>
          <a:noFill/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3" name="Google Shape;993;p38"/>
          <p:cNvSpPr/>
          <p:nvPr/>
        </p:nvSpPr>
        <p:spPr>
          <a:xfrm rot="-3462241" flipH="1">
            <a:off x="1726016" y="3621275"/>
            <a:ext cx="188099" cy="188260"/>
          </a:xfrm>
          <a:prstGeom prst="pie">
            <a:avLst>
              <a:gd name="adj1" fmla="val 26649"/>
              <a:gd name="adj2" fmla="val 10860650"/>
            </a:avLst>
          </a:prstGeom>
          <a:solidFill>
            <a:srgbClr val="E014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4" name="Google Shape;994;p38"/>
          <p:cNvSpPr/>
          <p:nvPr/>
        </p:nvSpPr>
        <p:spPr>
          <a:xfrm rot="-3462241" flipH="1">
            <a:off x="1726016" y="3621275"/>
            <a:ext cx="188099" cy="188260"/>
          </a:xfrm>
          <a:prstGeom prst="pie">
            <a:avLst>
              <a:gd name="adj1" fmla="val 26649"/>
              <a:gd name="adj2" fmla="val 5395255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p38"/>
          <p:cNvSpPr/>
          <p:nvPr/>
        </p:nvSpPr>
        <p:spPr>
          <a:xfrm flipH="1">
            <a:off x="1718355" y="3622721"/>
            <a:ext cx="192000" cy="182700"/>
          </a:xfrm>
          <a:prstGeom prst="ellipse">
            <a:avLst/>
          </a:prstGeom>
          <a:noFill/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6" name="Google Shape;996;p38"/>
          <p:cNvSpPr/>
          <p:nvPr/>
        </p:nvSpPr>
        <p:spPr>
          <a:xfrm flipH="1">
            <a:off x="1969499" y="3622721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7" name="Google Shape;997;p38"/>
          <p:cNvSpPr/>
          <p:nvPr/>
        </p:nvSpPr>
        <p:spPr>
          <a:xfrm flipH="1">
            <a:off x="1969499" y="3622721"/>
            <a:ext cx="192000" cy="182700"/>
          </a:xfrm>
          <a:prstGeom prst="ellipse">
            <a:avLst/>
          </a:prstGeom>
          <a:noFill/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8" name="Google Shape;998;p38"/>
          <p:cNvSpPr/>
          <p:nvPr/>
        </p:nvSpPr>
        <p:spPr>
          <a:xfrm rot="-3462241" flipH="1">
            <a:off x="1977160" y="3621275"/>
            <a:ext cx="188099" cy="188260"/>
          </a:xfrm>
          <a:prstGeom prst="pie">
            <a:avLst>
              <a:gd name="adj1" fmla="val 26649"/>
              <a:gd name="adj2" fmla="val 1086065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9" name="Google Shape;999;p38"/>
          <p:cNvSpPr/>
          <p:nvPr/>
        </p:nvSpPr>
        <p:spPr>
          <a:xfrm rot="-3462241" flipH="1">
            <a:off x="1977160" y="3621275"/>
            <a:ext cx="188099" cy="188260"/>
          </a:xfrm>
          <a:prstGeom prst="pie">
            <a:avLst>
              <a:gd name="adj1" fmla="val 26649"/>
              <a:gd name="adj2" fmla="val 5395255"/>
            </a:avLst>
          </a:prstGeom>
          <a:solidFill>
            <a:srgbClr val="3396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0" name="Google Shape;1000;p38"/>
          <p:cNvSpPr/>
          <p:nvPr/>
        </p:nvSpPr>
        <p:spPr>
          <a:xfrm flipH="1">
            <a:off x="1969499" y="3622721"/>
            <a:ext cx="192000" cy="182700"/>
          </a:xfrm>
          <a:prstGeom prst="ellipse">
            <a:avLst/>
          </a:prstGeom>
          <a:noFill/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1" name="Google Shape;1001;p38" title="A3.png"/>
          <p:cNvPicPr preferRelativeResize="0"/>
          <p:nvPr/>
        </p:nvPicPr>
        <p:blipFill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7274" y="427198"/>
            <a:ext cx="300300" cy="159217"/>
          </a:xfrm>
          <a:prstGeom prst="rect">
            <a:avLst/>
          </a:prstGeom>
          <a:noFill/>
          <a:ln>
            <a:noFill/>
          </a:ln>
        </p:spPr>
      </p:pic>
      <p:sp>
        <p:nvSpPr>
          <p:cNvPr id="1002" name="Google Shape;1002;p38"/>
          <p:cNvSpPr txBox="1"/>
          <p:nvPr/>
        </p:nvSpPr>
        <p:spPr>
          <a:xfrm>
            <a:off x="308325" y="396000"/>
            <a:ext cx="3543900" cy="22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Rapper-s</a:t>
            </a:r>
            <a:endParaRPr sz="2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Бейсболка. 5 клиньев. Пластиковая застёжка.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Переработанный полиэстер 100%, плотность 80 г/м². 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Без лобового шва. 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Боковые и задние панели со вставкой из мягкой сетки.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Изогнутый козырёк.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p39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311C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39"/>
          <p:cNvSpPr/>
          <p:nvPr/>
        </p:nvSpPr>
        <p:spPr>
          <a:xfrm>
            <a:off x="126000" y="106050"/>
            <a:ext cx="8892000" cy="4931400"/>
          </a:xfrm>
          <a:prstGeom prst="roundRect">
            <a:avLst>
              <a:gd name="adj" fmla="val 311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9" name="Google Shape;1009;p39" title="SNAP-FIVE-S-BASEBALL--WEAR-03-SNFS.jp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44550" y="335650"/>
            <a:ext cx="4760100" cy="4473600"/>
          </a:xfrm>
          <a:prstGeom prst="roundRect">
            <a:avLst>
              <a:gd name="adj" fmla="val 4131"/>
            </a:avLst>
          </a:prstGeom>
          <a:noFill/>
          <a:ln>
            <a:noFill/>
          </a:ln>
        </p:spPr>
      </p:pic>
      <p:sp>
        <p:nvSpPr>
          <p:cNvPr id="1010" name="Google Shape;1010;p39"/>
          <p:cNvSpPr/>
          <p:nvPr/>
        </p:nvSpPr>
        <p:spPr>
          <a:xfrm>
            <a:off x="971492" y="3269597"/>
            <a:ext cx="192000" cy="182700"/>
          </a:xfrm>
          <a:prstGeom prst="ellipse">
            <a:avLst/>
          </a:prstGeom>
          <a:solidFill>
            <a:srgbClr val="FFFFFF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39"/>
          <p:cNvSpPr txBox="1"/>
          <p:nvPr/>
        </p:nvSpPr>
        <p:spPr>
          <a:xfrm>
            <a:off x="886573" y="3392314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.01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012" name="Google Shape;1012;p39"/>
          <p:cNvSpPr/>
          <p:nvPr/>
        </p:nvSpPr>
        <p:spPr>
          <a:xfrm>
            <a:off x="1222061" y="3269597"/>
            <a:ext cx="192000" cy="182700"/>
          </a:xfrm>
          <a:prstGeom prst="ellipse">
            <a:avLst/>
          </a:prstGeom>
          <a:solidFill>
            <a:srgbClr val="E01431"/>
          </a:solidFill>
          <a:ln w="9525" cap="flat" cmpd="sng">
            <a:solidFill>
              <a:srgbClr val="E01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3" name="Google Shape;1013;p39"/>
          <p:cNvSpPr txBox="1"/>
          <p:nvPr/>
        </p:nvSpPr>
        <p:spPr>
          <a:xfrm>
            <a:off x="1137141" y="3392314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014" name="Google Shape;1014;p39"/>
          <p:cNvSpPr/>
          <p:nvPr/>
        </p:nvSpPr>
        <p:spPr>
          <a:xfrm>
            <a:off x="1472629" y="3269597"/>
            <a:ext cx="192000" cy="182700"/>
          </a:xfrm>
          <a:prstGeom prst="ellipse">
            <a:avLst/>
          </a:prstGeom>
          <a:solidFill>
            <a:srgbClr val="7A7C5C"/>
          </a:solidFill>
          <a:ln w="9525" cap="flat" cmpd="sng">
            <a:solidFill>
              <a:srgbClr val="7A7C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5" name="Google Shape;1015;p39"/>
          <p:cNvSpPr txBox="1"/>
          <p:nvPr/>
        </p:nvSpPr>
        <p:spPr>
          <a:xfrm>
            <a:off x="1387082" y="3392314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.09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016" name="Google Shape;1016;p39"/>
          <p:cNvSpPr/>
          <p:nvPr/>
        </p:nvSpPr>
        <p:spPr>
          <a:xfrm>
            <a:off x="1723198" y="3269597"/>
            <a:ext cx="192000" cy="182700"/>
          </a:xfrm>
          <a:prstGeom prst="ellipse">
            <a:avLst/>
          </a:prstGeom>
          <a:solidFill>
            <a:srgbClr val="A61831"/>
          </a:solidFill>
          <a:ln w="9525" cap="flat" cmpd="sng">
            <a:solidFill>
              <a:srgbClr val="A618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39"/>
          <p:cNvSpPr txBox="1"/>
          <p:nvPr/>
        </p:nvSpPr>
        <p:spPr>
          <a:xfrm>
            <a:off x="1638278" y="3392314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.13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018" name="Google Shape;1018;p39"/>
          <p:cNvSpPr/>
          <p:nvPr/>
        </p:nvSpPr>
        <p:spPr>
          <a:xfrm>
            <a:off x="1973766" y="3269597"/>
            <a:ext cx="192000" cy="182700"/>
          </a:xfrm>
          <a:prstGeom prst="ellipse">
            <a:avLst/>
          </a:prstGeom>
          <a:solidFill>
            <a:srgbClr val="1A4095"/>
          </a:solidFill>
          <a:ln w="9525" cap="flat" cmpd="sng">
            <a:solidFill>
              <a:srgbClr val="1A40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39"/>
          <p:cNvSpPr txBox="1"/>
          <p:nvPr/>
        </p:nvSpPr>
        <p:spPr>
          <a:xfrm>
            <a:off x="1890937" y="3392314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.24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020" name="Google Shape;1020;p39"/>
          <p:cNvSpPr/>
          <p:nvPr/>
        </p:nvSpPr>
        <p:spPr>
          <a:xfrm>
            <a:off x="2224335" y="3269597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39"/>
          <p:cNvSpPr txBox="1"/>
          <p:nvPr/>
        </p:nvSpPr>
        <p:spPr>
          <a:xfrm>
            <a:off x="2134323" y="3392314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022" name="Google Shape;1022;p39"/>
          <p:cNvSpPr/>
          <p:nvPr/>
        </p:nvSpPr>
        <p:spPr>
          <a:xfrm flipH="1">
            <a:off x="2476711" y="3269597"/>
            <a:ext cx="192000" cy="182700"/>
          </a:xfrm>
          <a:prstGeom prst="ellipse">
            <a:avLst/>
          </a:prstGeom>
          <a:solidFill>
            <a:srgbClr val="B7B7B7"/>
          </a:solidFill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39"/>
          <p:cNvSpPr txBox="1"/>
          <p:nvPr/>
        </p:nvSpPr>
        <p:spPr>
          <a:xfrm>
            <a:off x="2415884" y="3392314"/>
            <a:ext cx="3003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.29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024" name="Google Shape;1024;p39"/>
          <p:cNvSpPr/>
          <p:nvPr/>
        </p:nvSpPr>
        <p:spPr>
          <a:xfrm flipH="1">
            <a:off x="2723884" y="3269597"/>
            <a:ext cx="192000" cy="182700"/>
          </a:xfrm>
          <a:prstGeom prst="ellipse">
            <a:avLst/>
          </a:prstGeom>
          <a:solidFill>
            <a:srgbClr val="666666"/>
          </a:solidFill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39"/>
          <p:cNvSpPr txBox="1"/>
          <p:nvPr/>
        </p:nvSpPr>
        <p:spPr>
          <a:xfrm>
            <a:off x="2651545" y="3392314"/>
            <a:ext cx="328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.30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026" name="Google Shape;1026;p39"/>
          <p:cNvSpPr/>
          <p:nvPr/>
        </p:nvSpPr>
        <p:spPr>
          <a:xfrm flipH="1">
            <a:off x="2970123" y="3269597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p39"/>
          <p:cNvSpPr txBox="1"/>
          <p:nvPr/>
        </p:nvSpPr>
        <p:spPr>
          <a:xfrm>
            <a:off x="2885850" y="3392314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028" name="Google Shape;1028;p39"/>
          <p:cNvSpPr txBox="1"/>
          <p:nvPr/>
        </p:nvSpPr>
        <p:spPr>
          <a:xfrm>
            <a:off x="3131768" y="3392314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.50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029" name="Google Shape;1029;p39"/>
          <p:cNvSpPr txBox="1"/>
          <p:nvPr/>
        </p:nvSpPr>
        <p:spPr>
          <a:xfrm>
            <a:off x="338050" y="3197275"/>
            <a:ext cx="6759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</a:t>
            </a:r>
            <a:r>
              <a:rPr lang="ru" sz="9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26-S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30" name="Google Shape;1030;p39"/>
          <p:cNvSpPr/>
          <p:nvPr/>
        </p:nvSpPr>
        <p:spPr>
          <a:xfrm>
            <a:off x="426000" y="4054103"/>
            <a:ext cx="675900" cy="203700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1 066 ₽</a:t>
            </a:r>
            <a:endParaRPr/>
          </a:p>
        </p:txBody>
      </p:sp>
      <p:sp>
        <p:nvSpPr>
          <p:cNvPr id="1031" name="Google Shape;1031;p39"/>
          <p:cNvSpPr/>
          <p:nvPr/>
        </p:nvSpPr>
        <p:spPr>
          <a:xfrm>
            <a:off x="8929702" y="1409100"/>
            <a:ext cx="293400" cy="2325300"/>
          </a:xfrm>
          <a:prstGeom prst="roundRect">
            <a:avLst>
              <a:gd name="adj" fmla="val 16667"/>
            </a:avLst>
          </a:prstGeom>
          <a:solidFill>
            <a:srgbClr val="2BB1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2" name="Google Shape;1032;p39"/>
          <p:cNvSpPr txBox="1"/>
          <p:nvPr/>
        </p:nvSpPr>
        <p:spPr>
          <a:xfrm rot="-5400000">
            <a:off x="8710978" y="2394580"/>
            <a:ext cx="64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NEW</a:t>
            </a:r>
            <a:endParaRPr sz="1200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33" name="Google Shape;1033;p39"/>
          <p:cNvSpPr/>
          <p:nvPr/>
        </p:nvSpPr>
        <p:spPr>
          <a:xfrm flipH="1">
            <a:off x="6841640" y="897488"/>
            <a:ext cx="192000" cy="182700"/>
          </a:xfrm>
          <a:prstGeom prst="ellipse">
            <a:avLst/>
          </a:prstGeom>
          <a:solidFill>
            <a:srgbClr val="E01431"/>
          </a:solidFill>
          <a:ln w="9525" cap="flat" cmpd="sng">
            <a:solidFill>
              <a:srgbClr val="E01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4" name="Google Shape;1034;p39"/>
          <p:cNvSpPr txBox="1"/>
          <p:nvPr/>
        </p:nvSpPr>
        <p:spPr>
          <a:xfrm>
            <a:off x="6750974" y="1020390"/>
            <a:ext cx="362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.08</a:t>
            </a:r>
            <a:endParaRPr sz="5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035" name="Google Shape;1035;p39" title="46a7674b-3a3f-11f0-9685-00155d41c408.jpg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16372" y="3264750"/>
            <a:ext cx="199200" cy="1947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036" name="Google Shape;1036;p39" title="A3.png"/>
          <p:cNvPicPr preferRelativeResize="0"/>
          <p:nvPr/>
        </p:nvPicPr>
        <p:blipFill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7274" y="427198"/>
            <a:ext cx="300300" cy="159217"/>
          </a:xfrm>
          <a:prstGeom prst="rect">
            <a:avLst/>
          </a:prstGeom>
          <a:noFill/>
          <a:ln>
            <a:noFill/>
          </a:ln>
        </p:spPr>
      </p:pic>
      <p:sp>
        <p:nvSpPr>
          <p:cNvPr id="1037" name="Google Shape;1037;p39"/>
          <p:cNvSpPr txBox="1"/>
          <p:nvPr/>
        </p:nvSpPr>
        <p:spPr>
          <a:xfrm>
            <a:off x="308325" y="396000"/>
            <a:ext cx="3543900" cy="22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Snap five-s</a:t>
            </a:r>
            <a:endParaRPr sz="22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Бейсболка. 5 клиньев. Пластиковая застёжка.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Переработанный полиэстер 100%, плотность 300 г/м².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Без лобового шва. 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Вышитые люверсы.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Плоский козырёк.</a:t>
            </a:r>
            <a:endParaRPr sz="9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38" name="Google Shape;1038;p39"/>
          <p:cNvPicPr preferRelativeResize="0"/>
          <p:nvPr/>
        </p:nvPicPr>
        <p:blipFill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2058451">
            <a:off x="5230352" y="1562805"/>
            <a:ext cx="187921" cy="3318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Google Shape;1043;p40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4" name="Google Shape;1044;p40"/>
          <p:cNvSpPr txBox="1"/>
          <p:nvPr/>
        </p:nvSpPr>
        <p:spPr>
          <a:xfrm>
            <a:off x="4948150" y="1937375"/>
            <a:ext cx="40818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Выиграй поездку </a:t>
            </a:r>
            <a:br>
              <a:rPr lang="ru" sz="2200" b="1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</a:br>
            <a:r>
              <a:rPr lang="ru" sz="2200" b="1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на Атлантический океан!</a:t>
            </a:r>
            <a:endParaRPr sz="2200" b="1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45" name="Google Shape;1045;p40" title="DSC01866-retouched.jp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0050" y="438000"/>
            <a:ext cx="4521900" cy="4275300"/>
          </a:xfrm>
          <a:prstGeom prst="roundRect">
            <a:avLst>
              <a:gd name="adj" fmla="val 4523"/>
            </a:avLst>
          </a:prstGeom>
          <a:noFill/>
          <a:ln>
            <a:noFill/>
          </a:ln>
        </p:spPr>
      </p:pic>
      <p:pic>
        <p:nvPicPr>
          <p:cNvPr id="1046" name="Google Shape;1046;p40" title="A3.png"/>
          <p:cNvPicPr preferRelativeResize="0"/>
          <p:nvPr/>
        </p:nvPicPr>
        <p:blipFill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7274" y="427198"/>
            <a:ext cx="300300" cy="159217"/>
          </a:xfrm>
          <a:prstGeom prst="rect">
            <a:avLst/>
          </a:prstGeom>
          <a:noFill/>
          <a:ln>
            <a:noFill/>
          </a:ln>
        </p:spPr>
      </p:pic>
      <p:sp>
        <p:nvSpPr>
          <p:cNvPr id="1047" name="Google Shape;1047;p40">
            <a:hlinkClick r:id="rId5"/>
          </p:cNvPr>
          <p:cNvSpPr/>
          <p:nvPr/>
        </p:nvSpPr>
        <p:spPr>
          <a:xfrm>
            <a:off x="5071250" y="2958100"/>
            <a:ext cx="2309100" cy="671400"/>
          </a:xfrm>
          <a:prstGeom prst="roundRect">
            <a:avLst>
              <a:gd name="adj" fmla="val 26260"/>
            </a:avLst>
          </a:prstGeom>
          <a:noFill/>
          <a:ln w="9525" cap="flat" cmpd="sng">
            <a:solidFill>
              <a:srgbClr val="311C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311C1D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Акция Atlantissimo!</a:t>
            </a:r>
            <a:endParaRPr sz="1600">
              <a:solidFill>
                <a:srgbClr val="311C1D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048" name="Google Shape;1048;p40" title="icon.png"/>
          <p:cNvPicPr preferRelativeResize="0"/>
          <p:nvPr/>
        </p:nvPicPr>
        <p:blipFill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8400" y="3425811"/>
            <a:ext cx="201956" cy="20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5"/>
          <p:cNvSpPr/>
          <p:nvPr/>
        </p:nvSpPr>
        <p:spPr>
          <a:xfrm>
            <a:off x="126000" y="106050"/>
            <a:ext cx="8892000" cy="4931400"/>
          </a:xfrm>
          <a:prstGeom prst="roundRect">
            <a:avLst>
              <a:gd name="adj" fmla="val 311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7" name="Google Shape;77;p15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9975" y="3826850"/>
            <a:ext cx="8377800" cy="924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78" name="Google Shape;78;p15">
            <a:hlinkClick r:id="rId4"/>
          </p:cNvPr>
          <p:cNvSpPr/>
          <p:nvPr/>
        </p:nvSpPr>
        <p:spPr>
          <a:xfrm>
            <a:off x="3417425" y="3953450"/>
            <a:ext cx="2309100" cy="671400"/>
          </a:xfrm>
          <a:prstGeom prst="roundRect">
            <a:avLst>
              <a:gd name="adj" fmla="val 26260"/>
            </a:avLst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latin typeface="Montserrat SemiBold"/>
                <a:ea typeface="Montserrat SemiBold"/>
                <a:cs typeface="Montserrat SemiBold"/>
                <a:sym typeface="Montserrat SemiBold"/>
              </a:rPr>
              <a:t>Подробные условия акции</a:t>
            </a:r>
            <a:endParaRPr sz="16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79" name="Google Shape;79;p15" title="icon.png"/>
          <p:cNvPicPr preferRelativeResize="0"/>
          <p:nvPr/>
        </p:nvPicPr>
        <p:blipFill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4600" y="4421161"/>
            <a:ext cx="201956" cy="20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5"/>
          <p:cNvPicPr preferRelativeResize="0"/>
          <p:nvPr/>
        </p:nvPicPr>
        <p:blipFill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975" y="337500"/>
            <a:ext cx="2309173" cy="114080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5"/>
          <p:cNvSpPr txBox="1"/>
          <p:nvPr/>
        </p:nvSpPr>
        <p:spPr>
          <a:xfrm>
            <a:off x="2966275" y="502875"/>
            <a:ext cx="58395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Условия акции:</a:t>
            </a: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Продукция, участвующая в Акции — все товарные позиции бренда Atlantis, отгруженные в период с 01.06.2025 по 31.08.2025.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2" name="Google Shape;82;p15"/>
          <p:cNvSpPr txBox="1"/>
          <p:nvPr/>
        </p:nvSpPr>
        <p:spPr>
          <a:xfrm>
            <a:off x="308325" y="1482350"/>
            <a:ext cx="84975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Для получения гарантированных призов участники должны произвести закупку продукции бренда Atlantis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 максимальную сумму в ценах отгрузки с учётом НДС без учёта стоимости услуг по персонализации </a:t>
            </a:r>
            <a:b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 период проведения акции, а также выполнить условия Акции по достижению определённых порогов объёма закупок.</a:t>
            </a:r>
            <a:endParaRPr sz="1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83" name="Google Shape;83;p15"/>
          <p:cNvGraphicFramePr/>
          <p:nvPr/>
        </p:nvGraphicFramePr>
        <p:xfrm>
          <a:off x="383100" y="2138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{40EE73C1-2946-487E-95F5-91E378BE01F5}</a:tableStyleId>
              </a:tblPr>
              <a:tblGrid>
                <a:gridCol w="2306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71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ru" sz="10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от </a:t>
                      </a:r>
                      <a:r>
                        <a:rPr lang="ru" sz="1000">
                          <a:solidFill>
                            <a:schemeClr val="dk1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300 000</a:t>
                      </a:r>
                      <a:r>
                        <a:rPr lang="ru" sz="10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до </a:t>
                      </a:r>
                      <a:r>
                        <a:rPr lang="ru" sz="1000">
                          <a:solidFill>
                            <a:schemeClr val="dk1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500 000</a:t>
                      </a:r>
                      <a:r>
                        <a:rPr lang="ru" sz="10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₽</a:t>
                      </a:r>
                      <a:endParaRPr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E5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E5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E5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E5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0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бутылка итальянского вина + бейсболка </a:t>
                      </a:r>
                      <a:r>
                        <a:rPr lang="ru" sz="1000">
                          <a:solidFill>
                            <a:schemeClr val="dk1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BANK FIVE-S</a:t>
                      </a:r>
                      <a:endParaRPr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E5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E5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E5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E5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0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от </a:t>
                      </a:r>
                      <a:r>
                        <a:rPr lang="ru" sz="1000">
                          <a:solidFill>
                            <a:schemeClr val="dk1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500 000</a:t>
                      </a:r>
                      <a:r>
                        <a:rPr lang="ru" sz="10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до </a:t>
                      </a:r>
                      <a:r>
                        <a:rPr lang="ru" sz="1000">
                          <a:solidFill>
                            <a:schemeClr val="dk1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800 000</a:t>
                      </a:r>
                      <a:r>
                        <a:rPr lang="ru" sz="10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₽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FFE5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E5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E5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E5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0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бутылка итальянского вина + набор для сыра + панама </a:t>
                      </a:r>
                      <a:r>
                        <a:rPr lang="ru" sz="1000">
                          <a:solidFill>
                            <a:schemeClr val="dk1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BUCKET POCKET-S</a:t>
                      </a:r>
                      <a:endParaRPr>
                        <a:solidFill>
                          <a:schemeClr val="dk1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E5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E5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E5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E5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0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от </a:t>
                      </a:r>
                      <a:r>
                        <a:rPr lang="ru" sz="1000">
                          <a:solidFill>
                            <a:schemeClr val="dk1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800 000</a:t>
                      </a:r>
                      <a:r>
                        <a:rPr lang="ru" sz="10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до </a:t>
                      </a:r>
                      <a:r>
                        <a:rPr lang="ru" sz="1000">
                          <a:solidFill>
                            <a:schemeClr val="dk1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1 000 000</a:t>
                      </a:r>
                      <a:r>
                        <a:rPr lang="ru" sz="10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₽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FFE5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E5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E5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E5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0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бутылка итальянского вина + бейсболка </a:t>
                      </a:r>
                      <a:r>
                        <a:rPr lang="ru" sz="1000">
                          <a:solidFill>
                            <a:schemeClr val="dk1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CARGO</a:t>
                      </a:r>
                      <a:r>
                        <a:rPr lang="ru" sz="10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+ рюкзак </a:t>
                      </a:r>
                      <a:r>
                        <a:rPr lang="ru" sz="1000">
                          <a:solidFill>
                            <a:schemeClr val="dk1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USE</a:t>
                      </a:r>
                      <a:endParaRPr>
                        <a:solidFill>
                          <a:schemeClr val="dk1"/>
                        </a:solidFill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E5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E5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E5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E5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0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от </a:t>
                      </a:r>
                      <a:r>
                        <a:rPr lang="ru" sz="1000">
                          <a:solidFill>
                            <a:schemeClr val="dk1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1 000 000</a:t>
                      </a:r>
                      <a:r>
                        <a:rPr lang="ru" sz="10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₽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FFE5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E5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E5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E5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10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коробка из 6-ти бутылок итальянского вина + 6 бейсболок </a:t>
                      </a:r>
                      <a:r>
                        <a:rPr lang="ru" sz="1000">
                          <a:solidFill>
                            <a:schemeClr val="dk1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ESTORIL-S</a:t>
                      </a:r>
                      <a:r>
                        <a:rPr lang="ru" sz="10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br>
                        <a:rPr lang="ru" sz="10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</a:br>
                      <a:r>
                        <a:rPr lang="ru" sz="10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в фирменном рюкзаке  Atlantis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E5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E5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E5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E5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6"/>
          <p:cNvSpPr/>
          <p:nvPr/>
        </p:nvSpPr>
        <p:spPr>
          <a:xfrm>
            <a:off x="126000" y="106050"/>
            <a:ext cx="8892000" cy="4931400"/>
          </a:xfrm>
          <a:prstGeom prst="roundRect">
            <a:avLst>
              <a:gd name="adj" fmla="val 311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0" name="Google Shape;90;p16"/>
          <p:cNvPicPr preferRelativeResize="0"/>
          <p:nvPr/>
        </p:nvPicPr>
        <p:blipFill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975" y="337500"/>
            <a:ext cx="2309173" cy="114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6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9975" y="1747925"/>
            <a:ext cx="8425800" cy="3061200"/>
          </a:xfrm>
          <a:prstGeom prst="roundRect">
            <a:avLst>
              <a:gd name="adj" fmla="val 5609"/>
            </a:avLst>
          </a:prstGeom>
          <a:noFill/>
          <a:ln>
            <a:noFill/>
          </a:ln>
        </p:spPr>
      </p:pic>
      <p:pic>
        <p:nvPicPr>
          <p:cNvPr id="92" name="Google Shape;92;p16"/>
          <p:cNvPicPr preferRelativeResize="0"/>
          <p:nvPr/>
        </p:nvPicPr>
        <p:blipFill rotWithShape="1">
          <a:blip r:embed="rId5" cstate="hq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09100" y="1747925"/>
            <a:ext cx="1587676" cy="19565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6">
            <a:hlinkClick r:id="rId6" action="ppaction://hlinksldjump"/>
          </p:cNvPr>
          <p:cNvSpPr/>
          <p:nvPr/>
        </p:nvSpPr>
        <p:spPr>
          <a:xfrm>
            <a:off x="3070175" y="337500"/>
            <a:ext cx="5735700" cy="1140900"/>
          </a:xfrm>
          <a:prstGeom prst="roundRect">
            <a:avLst>
              <a:gd name="adj" fmla="val 16084"/>
            </a:avLst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latin typeface="Montserrat SemiBold"/>
                <a:ea typeface="Montserrat SemiBold"/>
                <a:cs typeface="Montserrat SemiBold"/>
                <a:sym typeface="Montserrat SemiBold"/>
              </a:rPr>
              <a:t>Хиты и бестселлеры бренда Atlantis, </a:t>
            </a:r>
            <a:endParaRPr sz="16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latin typeface="Montserrat SemiBold"/>
                <a:ea typeface="Montserrat SemiBold"/>
                <a:cs typeface="Montserrat SemiBold"/>
                <a:sym typeface="Montserrat SemiBold"/>
              </a:rPr>
              <a:t>которые помогут стать лидером продаж </a:t>
            </a:r>
            <a:endParaRPr sz="16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latin typeface="Montserrat SemiBold"/>
                <a:ea typeface="Montserrat SemiBold"/>
                <a:cs typeface="Montserrat SemiBold"/>
                <a:sym typeface="Montserrat SemiBold"/>
              </a:rPr>
              <a:t>и войти в топ 20!</a:t>
            </a:r>
            <a:endParaRPr sz="16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94" name="Google Shape;94;p16" title="icon.png"/>
          <p:cNvPicPr preferRelativeResize="0"/>
          <p:nvPr/>
        </p:nvPicPr>
        <p:blipFill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3913" y="1274611"/>
            <a:ext cx="201956" cy="20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6"/>
          <p:cNvPicPr preferRelativeResize="0"/>
          <p:nvPr/>
        </p:nvPicPr>
        <p:blipFill rotWithShape="1">
          <a:blip r:embed="rId8" cstate="hq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H="1">
            <a:off x="4971682" y="3514950"/>
            <a:ext cx="3859424" cy="1417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7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53"/>
            <a:ext cx="9144001" cy="5143449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7"/>
          <p:cNvSpPr txBox="1"/>
          <p:nvPr/>
        </p:nvSpPr>
        <p:spPr>
          <a:xfrm>
            <a:off x="4628975" y="1955575"/>
            <a:ext cx="4256700" cy="492600"/>
          </a:xfrm>
          <a:prstGeom prst="rect">
            <a:avLst/>
          </a:prstGeom>
          <a:noFill/>
          <a:ln>
            <a:noFill/>
          </a:ln>
          <a:effectLst>
            <a:outerShdw blurRad="114300" dist="381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Это гарантия стиля, премиального уровня </a:t>
            </a:r>
            <a:br>
              <a:rPr lang="ru" sz="10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</a:br>
            <a:r>
              <a:rPr lang="ru" sz="10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и экологичного смысла Вашего бренда.</a:t>
            </a:r>
            <a:endParaRPr sz="10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2" name="Google Shape;102;p17" title="A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5499" y="1328725"/>
            <a:ext cx="2219100" cy="51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7" title="hg.png"/>
          <p:cNvPicPr preferRelativeResize="0"/>
          <p:nvPr/>
        </p:nvPicPr>
        <p:blipFill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5500" y="4738700"/>
            <a:ext cx="731850" cy="1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8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311C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18"/>
          <p:cNvSpPr/>
          <p:nvPr/>
        </p:nvSpPr>
        <p:spPr>
          <a:xfrm>
            <a:off x="126000" y="106050"/>
            <a:ext cx="8892000" cy="4931400"/>
          </a:xfrm>
          <a:prstGeom prst="roundRect">
            <a:avLst>
              <a:gd name="adj" fmla="val 3115"/>
            </a:avLst>
          </a:prstGeom>
          <a:solidFill>
            <a:srgbClr val="EF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18"/>
          <p:cNvSpPr txBox="1"/>
          <p:nvPr/>
        </p:nvSpPr>
        <p:spPr>
          <a:xfrm>
            <a:off x="4628975" y="691200"/>
            <a:ext cx="3842400" cy="3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С 1995 года Atlantis создаёт лучшие в мире кепки </a:t>
            </a:r>
            <a:br>
              <a:rPr lang="ru" sz="19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</a:br>
            <a:r>
              <a:rPr lang="ru" sz="19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и головные уборы, </a:t>
            </a:r>
            <a:br>
              <a:rPr lang="ru" sz="19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</a:br>
            <a:r>
              <a:rPr lang="ru" sz="19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основываясь на традициях</a:t>
            </a:r>
            <a:endParaRPr sz="19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моды и стиля Венеции</a:t>
            </a:r>
            <a:endParaRPr sz="19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30 лет опыта и качества без компромиссов превратили Atlantis в одного из лидеров индустрии merch &amp; fashion.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Нам доверяют крупнейшие мировые бренды для создания модных коллекций, корпоративной униформы, промо-подарков и брендированного мерча.  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11" name="Google Shape;111;p18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1700" y="334325"/>
            <a:ext cx="4078200" cy="4474800"/>
          </a:xfrm>
          <a:prstGeom prst="roundRect">
            <a:avLst>
              <a:gd name="adj" fmla="val 3760"/>
            </a:avLst>
          </a:prstGeom>
          <a:noFill/>
          <a:ln>
            <a:noFill/>
          </a:ln>
        </p:spPr>
      </p:pic>
      <p:pic>
        <p:nvPicPr>
          <p:cNvPr id="112" name="Google Shape;112;p18" title="hg.png"/>
          <p:cNvPicPr preferRelativeResize="0"/>
          <p:nvPr/>
        </p:nvPicPr>
        <p:blipFill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5500" y="4738700"/>
            <a:ext cx="731850" cy="13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8" title="A1.png"/>
          <p:cNvPicPr preferRelativeResize="0"/>
          <p:nvPr/>
        </p:nvPicPr>
        <p:blipFill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649" y="553053"/>
            <a:ext cx="410651" cy="217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9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9"/>
          <p:cNvSpPr/>
          <p:nvPr/>
        </p:nvSpPr>
        <p:spPr>
          <a:xfrm>
            <a:off x="126000" y="106050"/>
            <a:ext cx="8892000" cy="4931400"/>
          </a:xfrm>
          <a:prstGeom prst="roundRect">
            <a:avLst>
              <a:gd name="adj" fmla="val 3115"/>
            </a:avLst>
          </a:prstGeom>
          <a:solidFill>
            <a:srgbClr val="311C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0" name="Google Shape;120;p19" title="карта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6050" y="1232100"/>
            <a:ext cx="6293248" cy="286395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9"/>
          <p:cNvSpPr txBox="1"/>
          <p:nvPr/>
        </p:nvSpPr>
        <p:spPr>
          <a:xfrm>
            <a:off x="946225" y="411100"/>
            <a:ext cx="2773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Atlantis сегодня </a:t>
            </a:r>
            <a:endParaRPr sz="2200" b="1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22" name="Google Shape;122;p19" title="A1.png"/>
          <p:cNvPicPr preferRelativeResize="0"/>
          <p:nvPr/>
        </p:nvPicPr>
        <p:blipFill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649" y="553053"/>
            <a:ext cx="410651" cy="21775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9"/>
          <p:cNvSpPr/>
          <p:nvPr/>
        </p:nvSpPr>
        <p:spPr>
          <a:xfrm>
            <a:off x="439650" y="1960925"/>
            <a:ext cx="2156700" cy="293100"/>
          </a:xfrm>
          <a:prstGeom prst="roundRect">
            <a:avLst>
              <a:gd name="adj" fmla="val 50000"/>
            </a:avLst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+ 50 стран</a:t>
            </a:r>
            <a:endParaRPr/>
          </a:p>
        </p:txBody>
      </p:sp>
      <p:sp>
        <p:nvSpPr>
          <p:cNvPr id="124" name="Google Shape;124;p19"/>
          <p:cNvSpPr/>
          <p:nvPr/>
        </p:nvSpPr>
        <p:spPr>
          <a:xfrm>
            <a:off x="439650" y="2494325"/>
            <a:ext cx="2156700" cy="293100"/>
          </a:xfrm>
          <a:prstGeom prst="roundRect">
            <a:avLst>
              <a:gd name="adj" fmla="val 50000"/>
            </a:avLst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6 континентов</a:t>
            </a:r>
            <a:endParaRPr/>
          </a:p>
        </p:txBody>
      </p:sp>
      <p:sp>
        <p:nvSpPr>
          <p:cNvPr id="125" name="Google Shape;125;p19"/>
          <p:cNvSpPr/>
          <p:nvPr/>
        </p:nvSpPr>
        <p:spPr>
          <a:xfrm>
            <a:off x="439650" y="3027725"/>
            <a:ext cx="2156700" cy="293100"/>
          </a:xfrm>
          <a:prstGeom prst="roundRect">
            <a:avLst>
              <a:gd name="adj" fmla="val 50000"/>
            </a:avLst>
          </a:prstGeom>
          <a:solidFill>
            <a:srgbClr val="FFD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офисы в Италии и США</a:t>
            </a:r>
            <a:endParaRPr/>
          </a:p>
        </p:txBody>
      </p:sp>
      <p:pic>
        <p:nvPicPr>
          <p:cNvPr id="126" name="Google Shape;126;p19" title="hg.png"/>
          <p:cNvPicPr preferRelativeResize="0"/>
          <p:nvPr/>
        </p:nvPicPr>
        <p:blipFill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275" y="4738700"/>
            <a:ext cx="731850" cy="1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0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311C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0"/>
          <p:cNvSpPr/>
          <p:nvPr/>
        </p:nvSpPr>
        <p:spPr>
          <a:xfrm>
            <a:off x="126000" y="106050"/>
            <a:ext cx="8892000" cy="4931400"/>
          </a:xfrm>
          <a:prstGeom prst="roundRect">
            <a:avLst>
              <a:gd name="adj" fmla="val 3115"/>
            </a:avLst>
          </a:prstGeom>
          <a:solidFill>
            <a:srgbClr val="EF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3" name="Google Shape;133;p20" title="07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1700" y="334325"/>
            <a:ext cx="4599000" cy="4474800"/>
          </a:xfrm>
          <a:prstGeom prst="roundRect">
            <a:avLst>
              <a:gd name="adj" fmla="val 3101"/>
            </a:avLst>
          </a:prstGeom>
          <a:noFill/>
          <a:ln>
            <a:noFill/>
          </a:ln>
        </p:spPr>
      </p:pic>
      <p:sp>
        <p:nvSpPr>
          <p:cNvPr id="134" name="Google Shape;134;p20"/>
          <p:cNvSpPr txBox="1"/>
          <p:nvPr/>
        </p:nvSpPr>
        <p:spPr>
          <a:xfrm>
            <a:off x="5416375" y="356775"/>
            <a:ext cx="3523500" cy="25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Коллекция Atlantis</a:t>
            </a:r>
            <a:endParaRPr sz="2200" b="1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Коллекция кепок Atlantis разработана для постоянной доступности потребителям и быстрой персонализации.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Стабильность в непревзойденном качестве, </a:t>
            </a:r>
            <a:b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</a:b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модных цветах и идеальных формах.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Каждый год Atlantis обновляет каталог </a:t>
            </a:r>
            <a:b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</a:b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и пополняет его новыми моделями, </a:t>
            </a:r>
            <a:b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</a:b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которые остаются актуальными на годы вперёд.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От коллекции к коллекции бренд переходит </a:t>
            </a:r>
            <a:b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</a:b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от традиционных тканей к более экологичным —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переработанным и органическим.</a:t>
            </a:r>
            <a:r>
              <a:rPr lang="ru" sz="1000" b="1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sz="1000" b="1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5" name="Google Shape;135;p20"/>
          <p:cNvSpPr/>
          <p:nvPr/>
        </p:nvSpPr>
        <p:spPr>
          <a:xfrm>
            <a:off x="5499575" y="3552466"/>
            <a:ext cx="3132000" cy="293100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rgbClr val="311C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20"/>
          <p:cNvSpPr/>
          <p:nvPr/>
        </p:nvSpPr>
        <p:spPr>
          <a:xfrm>
            <a:off x="5499575" y="4009666"/>
            <a:ext cx="3132000" cy="293100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rgbClr val="311C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20"/>
          <p:cNvSpPr/>
          <p:nvPr/>
        </p:nvSpPr>
        <p:spPr>
          <a:xfrm>
            <a:off x="5499575" y="4466866"/>
            <a:ext cx="3132000" cy="293100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rgbClr val="311C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20"/>
          <p:cNvSpPr/>
          <p:nvPr/>
        </p:nvSpPr>
        <p:spPr>
          <a:xfrm>
            <a:off x="5499575" y="3095266"/>
            <a:ext cx="3132000" cy="293100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rgbClr val="311C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20"/>
          <p:cNvSpPr txBox="1"/>
          <p:nvPr/>
        </p:nvSpPr>
        <p:spPr>
          <a:xfrm>
            <a:off x="5608833" y="3059186"/>
            <a:ext cx="2370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183 модели</a:t>
            </a:r>
            <a:endParaRPr sz="1000" b="1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0" name="Google Shape;140;p20"/>
          <p:cNvSpPr txBox="1"/>
          <p:nvPr/>
        </p:nvSpPr>
        <p:spPr>
          <a:xfrm>
            <a:off x="5608823" y="3522381"/>
            <a:ext cx="2885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1300 артикулов и цветовых вариантов</a:t>
            </a:r>
            <a:endParaRPr sz="1000" b="1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1" name="Google Shape;141;p20"/>
          <p:cNvSpPr txBox="1"/>
          <p:nvPr/>
        </p:nvSpPr>
        <p:spPr>
          <a:xfrm>
            <a:off x="5608823" y="3973591"/>
            <a:ext cx="2885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большинство моделей экологичны</a:t>
            </a:r>
            <a:endParaRPr sz="1000" b="1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2" name="Google Shape;142;p20"/>
          <p:cNvSpPr txBox="1"/>
          <p:nvPr/>
        </p:nvSpPr>
        <p:spPr>
          <a:xfrm>
            <a:off x="5608823" y="4430791"/>
            <a:ext cx="2885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+ миллион шт. на складе в РФ</a:t>
            </a:r>
            <a:endParaRPr sz="1000" b="1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43" name="Google Shape;143;p20" title="A1.png"/>
          <p:cNvPicPr preferRelativeResize="0"/>
          <p:nvPr/>
        </p:nvPicPr>
        <p:blipFill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649" y="553053"/>
            <a:ext cx="410651" cy="217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1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311C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21"/>
          <p:cNvSpPr/>
          <p:nvPr/>
        </p:nvSpPr>
        <p:spPr>
          <a:xfrm>
            <a:off x="126000" y="106050"/>
            <a:ext cx="8892000" cy="4931400"/>
          </a:xfrm>
          <a:prstGeom prst="roundRect">
            <a:avLst>
              <a:gd name="adj" fmla="val 3115"/>
            </a:avLst>
          </a:prstGeom>
          <a:solidFill>
            <a:srgbClr val="EFE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0" name="Google Shape;150;p21" title="A1.png"/>
          <p:cNvPicPr preferRelativeResize="0"/>
          <p:nvPr/>
        </p:nvPicPr>
        <p:blipFill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649" y="553053"/>
            <a:ext cx="410651" cy="21775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1"/>
          <p:cNvSpPr txBox="1"/>
          <p:nvPr/>
        </p:nvSpPr>
        <p:spPr>
          <a:xfrm>
            <a:off x="954097" y="397919"/>
            <a:ext cx="51939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b="1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Экологичные материалы </a:t>
            </a:r>
            <a:endParaRPr sz="2200" b="1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2" name="Google Shape;152;p21"/>
          <p:cNvSpPr txBox="1"/>
          <p:nvPr/>
        </p:nvSpPr>
        <p:spPr>
          <a:xfrm>
            <a:off x="347048" y="816651"/>
            <a:ext cx="4525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+ экологичные или переработанные материалы для аксессуаров 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  на любой вкус.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53" name="Google Shape;153;p21" title="04_13.png"/>
          <p:cNvPicPr preferRelativeResize="0"/>
          <p:nvPr/>
        </p:nvPicPr>
        <p:blipFill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5499" y="958148"/>
            <a:ext cx="1330499" cy="1422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1" title="05_13.png"/>
          <p:cNvPicPr preferRelativeResize="0"/>
          <p:nvPr/>
        </p:nvPicPr>
        <p:blipFill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7802" y="958301"/>
            <a:ext cx="1330375" cy="1422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1" title="06_13.png"/>
          <p:cNvPicPr preferRelativeResize="0"/>
          <p:nvPr/>
        </p:nvPicPr>
        <p:blipFill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9725" y="958301"/>
            <a:ext cx="1330501" cy="1421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1" title="07_13.png"/>
          <p:cNvPicPr preferRelativeResize="0"/>
          <p:nvPr/>
        </p:nvPicPr>
        <p:blipFill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0987" y="2944343"/>
            <a:ext cx="1330501" cy="1420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1" title="08_13.png"/>
          <p:cNvPicPr preferRelativeResize="0"/>
          <p:nvPr/>
        </p:nvPicPr>
        <p:blipFill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7799" y="2940894"/>
            <a:ext cx="1330526" cy="1423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1" title="09_13.png"/>
          <p:cNvPicPr preferRelativeResize="0"/>
          <p:nvPr/>
        </p:nvPicPr>
        <p:blipFill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1428" y="2941267"/>
            <a:ext cx="1330374" cy="1423208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1"/>
          <p:cNvSpPr txBox="1"/>
          <p:nvPr/>
        </p:nvSpPr>
        <p:spPr>
          <a:xfrm>
            <a:off x="4601846" y="2416050"/>
            <a:ext cx="13305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Органический хлопок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0" name="Google Shape;160;p21"/>
          <p:cNvSpPr txBox="1"/>
          <p:nvPr/>
        </p:nvSpPr>
        <p:spPr>
          <a:xfrm>
            <a:off x="6301866" y="2416050"/>
            <a:ext cx="848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Polylana®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1" name="Google Shape;161;p21"/>
          <p:cNvSpPr txBox="1"/>
          <p:nvPr/>
        </p:nvSpPr>
        <p:spPr>
          <a:xfrm>
            <a:off x="7550030" y="2416050"/>
            <a:ext cx="13305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Переработанный полиэстер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2" name="Google Shape;162;p21"/>
          <p:cNvSpPr txBox="1"/>
          <p:nvPr/>
        </p:nvSpPr>
        <p:spPr>
          <a:xfrm>
            <a:off x="4601846" y="4397250"/>
            <a:ext cx="13305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Окрашивание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в массе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3" name="Google Shape;163;p21"/>
          <p:cNvSpPr txBox="1"/>
          <p:nvPr/>
        </p:nvSpPr>
        <p:spPr>
          <a:xfrm>
            <a:off x="6346578" y="4397250"/>
            <a:ext cx="848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Хлопок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4" name="Google Shape;164;p21"/>
          <p:cNvSpPr txBox="1"/>
          <p:nvPr/>
        </p:nvSpPr>
        <p:spPr>
          <a:xfrm>
            <a:off x="7550030" y="4397250"/>
            <a:ext cx="13305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Переработанный нейлон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65" name="Google Shape;165;p21" title="01_13.png"/>
          <p:cNvPicPr preferRelativeResize="0"/>
          <p:nvPr/>
        </p:nvPicPr>
        <p:blipFill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650" y="1362520"/>
            <a:ext cx="3792676" cy="778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1" title="02_13.png"/>
          <p:cNvPicPr preferRelativeResize="0"/>
          <p:nvPr/>
        </p:nvPicPr>
        <p:blipFill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650" y="2270613"/>
            <a:ext cx="3792676" cy="79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1" title="03_13.png"/>
          <p:cNvPicPr preferRelativeResize="0"/>
          <p:nvPr/>
        </p:nvPicPr>
        <p:blipFill>
          <a:blip r:embed="rId1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650" y="3190889"/>
            <a:ext cx="3792676" cy="791075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1"/>
          <p:cNvSpPr txBox="1"/>
          <p:nvPr/>
        </p:nvSpPr>
        <p:spPr>
          <a:xfrm>
            <a:off x="334658" y="4397250"/>
            <a:ext cx="3897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Каждая кепка Atlantis — это шаг к осознанной моде и заботе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о планете.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1845</Words>
  <Application>Microsoft Office PowerPoint</Application>
  <PresentationFormat>Экран (16:9)</PresentationFormat>
  <Paragraphs>573</Paragraphs>
  <Slides>28</Slides>
  <Notes>28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4" baseType="lpstr">
      <vt:lpstr>Georgia</vt:lpstr>
      <vt:lpstr>Arial</vt:lpstr>
      <vt:lpstr>Montserrat Medium</vt:lpstr>
      <vt:lpstr>Montserrat</vt:lpstr>
      <vt:lpstr>Montserrat SemiBold</vt:lpstr>
      <vt:lpstr>Simple 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s1n</dc:creator>
  <cp:lastModifiedBy>s1n gularis</cp:lastModifiedBy>
  <cp:revision>2</cp:revision>
  <dcterms:modified xsi:type="dcterms:W3CDTF">2025-07-08T12:00:58Z</dcterms:modified>
</cp:coreProperties>
</file>